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68fe8ab0f543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d8fa742b4b4cee"/>
  </p:sldMasterIdLst>
  <p:sldIdLst>
    <p:sldId xmlns:r="http://schemas.openxmlformats.org/officeDocument/2006/relationships" id="256" r:id="Rc2d6fdc8632b4a7f"/>
    <p:sldId xmlns:r="http://schemas.openxmlformats.org/officeDocument/2006/relationships" id="257" r:id="Rc3d47b7862484586"/>
    <p:sldId xmlns:r="http://schemas.openxmlformats.org/officeDocument/2006/relationships" id="258" r:id="Rc82738ea3f0d4eb4"/>
    <p:sldId xmlns:r="http://schemas.openxmlformats.org/officeDocument/2006/relationships" id="259" r:id="R063a1bae066f4363"/>
    <p:sldId xmlns:r="http://schemas.openxmlformats.org/officeDocument/2006/relationships" id="260" r:id="Rd8d23715c7ee4263"/>
    <p:sldId xmlns:r="http://schemas.openxmlformats.org/officeDocument/2006/relationships" id="261" r:id="R56be418876de418b"/>
    <p:sldId xmlns:r="http://schemas.openxmlformats.org/officeDocument/2006/relationships" id="262" r:id="R9950e55998ce41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8fa742b4b4cee" /><Relationship Type="http://schemas.openxmlformats.org/officeDocument/2006/relationships/slide" Target="/ppt/slides/slide1.xml" Id="Rc2d6fdc8632b4a7f" /><Relationship Type="http://schemas.openxmlformats.org/officeDocument/2006/relationships/slide" Target="/ppt/slides/slide2.xml" Id="Rc3d47b7862484586" /><Relationship Type="http://schemas.openxmlformats.org/officeDocument/2006/relationships/slide" Target="/ppt/slides/slide3.xml" Id="Rc82738ea3f0d4eb4" /><Relationship Type="http://schemas.openxmlformats.org/officeDocument/2006/relationships/slide" Target="/ppt/slides/slide4.xml" Id="R063a1bae066f4363" /><Relationship Type="http://schemas.openxmlformats.org/officeDocument/2006/relationships/slide" Target="/ppt/slides/slide5.xml" Id="Rd8d23715c7ee4263" /><Relationship Type="http://schemas.openxmlformats.org/officeDocument/2006/relationships/slide" Target="/ppt/slides/slide6.xml" Id="R56be418876de418b" /><Relationship Type="http://schemas.openxmlformats.org/officeDocument/2006/relationships/slide" Target="/ppt/slides/slide7.xml" Id="R9950e55998ce41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55f9a9773b43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96f83176c47e5" /><Relationship Type="http://schemas.openxmlformats.org/officeDocument/2006/relationships/theme" Target="/ppt/slideMasters/theme/theme1.xml" Id="R60fe6f6ee31149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b96f83176c47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5e8bd7dc44a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f29153b0946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7dcca901743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265e76f724f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76b931ba349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0805870a546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73117bba040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STORMO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STORMO REVISJON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3 014 827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632 254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498 630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1 207 897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STORMO HOLDING AS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STORMO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Bytesteinen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831 797 622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REVISJON AS</a:t>
            </a:r>
          </a:p>
        </p:txBody>
      </p:sp>
    </p:spTree>
  </p:cSld>
  <p:clrMapOvr>
    <a:masterClrMapping xmlns:a="http://schemas.openxmlformats.org/drawingml/2006/main"/>
  </p:clrMapOvr>
</p:sld>
</file>