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ee3b4ec4445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b227600bb48f5"/>
  </p:sldMasterIdLst>
  <p:sldIdLst>
    <p:sldId xmlns:r="http://schemas.openxmlformats.org/officeDocument/2006/relationships" id="256" r:id="Rf83291554bbb435a"/>
    <p:sldId xmlns:r="http://schemas.openxmlformats.org/officeDocument/2006/relationships" id="257" r:id="Rb78952bb856d4bb7"/>
    <p:sldId xmlns:r="http://schemas.openxmlformats.org/officeDocument/2006/relationships" id="258" r:id="R99265ff96e4b4570"/>
    <p:sldId xmlns:r="http://schemas.openxmlformats.org/officeDocument/2006/relationships" id="259" r:id="R4cb694a3a0574515"/>
    <p:sldId xmlns:r="http://schemas.openxmlformats.org/officeDocument/2006/relationships" id="260" r:id="R0654b148a5a74a4c"/>
    <p:sldId xmlns:r="http://schemas.openxmlformats.org/officeDocument/2006/relationships" id="261" r:id="R5eddf441ef234029"/>
    <p:sldId xmlns:r="http://schemas.openxmlformats.org/officeDocument/2006/relationships" id="262" r:id="R6cb3a7a5d49c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b227600bb48f5" /><Relationship Type="http://schemas.openxmlformats.org/officeDocument/2006/relationships/slide" Target="/ppt/slides/slide1.xml" Id="Rf83291554bbb435a" /><Relationship Type="http://schemas.openxmlformats.org/officeDocument/2006/relationships/slide" Target="/ppt/slides/slide2.xml" Id="Rb78952bb856d4bb7" /><Relationship Type="http://schemas.openxmlformats.org/officeDocument/2006/relationships/slide" Target="/ppt/slides/slide3.xml" Id="R99265ff96e4b4570" /><Relationship Type="http://schemas.openxmlformats.org/officeDocument/2006/relationships/slide" Target="/ppt/slides/slide4.xml" Id="R4cb694a3a0574515" /><Relationship Type="http://schemas.openxmlformats.org/officeDocument/2006/relationships/slide" Target="/ppt/slides/slide5.xml" Id="R0654b148a5a74a4c" /><Relationship Type="http://schemas.openxmlformats.org/officeDocument/2006/relationships/slide" Target="/ppt/slides/slide6.xml" Id="R5eddf441ef234029" /><Relationship Type="http://schemas.openxmlformats.org/officeDocument/2006/relationships/slide" Target="/ppt/slides/slide7.xml" Id="R6cb3a7a5d49c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68bd6265846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2c1b43ac14506" /><Relationship Type="http://schemas.openxmlformats.org/officeDocument/2006/relationships/theme" Target="/ppt/slideMasters/theme/theme1.xml" Id="Rf7f11ed42a344f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2c1b43ac145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ff75fa3541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f14940b4b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e68d3e88b49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57efa71404e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441d6ba5748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fd27af52c40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19d98129941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BOGEN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