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6fd8ac521b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ff985e60a7465b"/>
  </p:sldMasterIdLst>
  <p:sldIdLst>
    <p:sldId xmlns:r="http://schemas.openxmlformats.org/officeDocument/2006/relationships" id="256" r:id="Rdc7663585ab94985"/>
    <p:sldId xmlns:r="http://schemas.openxmlformats.org/officeDocument/2006/relationships" id="257" r:id="Rd4dfb7b3b5974e16"/>
    <p:sldId xmlns:r="http://schemas.openxmlformats.org/officeDocument/2006/relationships" id="258" r:id="R1d86046bc08e4e04"/>
    <p:sldId xmlns:r="http://schemas.openxmlformats.org/officeDocument/2006/relationships" id="259" r:id="R635702eea3dc4465"/>
    <p:sldId xmlns:r="http://schemas.openxmlformats.org/officeDocument/2006/relationships" id="260" r:id="R51a8a510ddcb4246"/>
    <p:sldId xmlns:r="http://schemas.openxmlformats.org/officeDocument/2006/relationships" id="261" r:id="R12ec78043d1240a2"/>
    <p:sldId xmlns:r="http://schemas.openxmlformats.org/officeDocument/2006/relationships" id="262" r:id="R4d7d9c8ce625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ff985e60a7465b" /><Relationship Type="http://schemas.openxmlformats.org/officeDocument/2006/relationships/slide" Target="/ppt/slides/slide1.xml" Id="Rdc7663585ab94985" /><Relationship Type="http://schemas.openxmlformats.org/officeDocument/2006/relationships/slide" Target="/ppt/slides/slide2.xml" Id="Rd4dfb7b3b5974e16" /><Relationship Type="http://schemas.openxmlformats.org/officeDocument/2006/relationships/slide" Target="/ppt/slides/slide3.xml" Id="R1d86046bc08e4e04" /><Relationship Type="http://schemas.openxmlformats.org/officeDocument/2006/relationships/slide" Target="/ppt/slides/slide4.xml" Id="R635702eea3dc4465" /><Relationship Type="http://schemas.openxmlformats.org/officeDocument/2006/relationships/slide" Target="/ppt/slides/slide5.xml" Id="R51a8a510ddcb4246" /><Relationship Type="http://schemas.openxmlformats.org/officeDocument/2006/relationships/slide" Target="/ppt/slides/slide6.xml" Id="R12ec78043d1240a2" /><Relationship Type="http://schemas.openxmlformats.org/officeDocument/2006/relationships/slide" Target="/ppt/slides/slide7.xml" Id="R4d7d9c8ce625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4cacd0f894c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64c98b8d04d38" /><Relationship Type="http://schemas.openxmlformats.org/officeDocument/2006/relationships/theme" Target="/ppt/slideMasters/theme/theme1.xml" Id="R58ef2f8b90ec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c64c98b8d04d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642e7945445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5e9ce9ec4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523dabca8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8b92796a146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a25f5e7074c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20ca88d0144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d407645d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RÅEL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22 116 103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149 903 039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832 156 752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