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2a1c5294064a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360e5aad7b4a92"/>
  </p:sldMasterIdLst>
  <p:sldIdLst>
    <p:sldId xmlns:r="http://schemas.openxmlformats.org/officeDocument/2006/relationships" id="256" r:id="R3e79520b85a748cf"/>
    <p:sldId xmlns:r="http://schemas.openxmlformats.org/officeDocument/2006/relationships" id="257" r:id="R36713716c0f44f1e"/>
    <p:sldId xmlns:r="http://schemas.openxmlformats.org/officeDocument/2006/relationships" id="258" r:id="R4a8eed9584fc4521"/>
    <p:sldId xmlns:r="http://schemas.openxmlformats.org/officeDocument/2006/relationships" id="259" r:id="R200820e959894479"/>
    <p:sldId xmlns:r="http://schemas.openxmlformats.org/officeDocument/2006/relationships" id="260" r:id="Re3e393a706c34dab"/>
    <p:sldId xmlns:r="http://schemas.openxmlformats.org/officeDocument/2006/relationships" id="261" r:id="R29b6f407aae14d28"/>
    <p:sldId xmlns:r="http://schemas.openxmlformats.org/officeDocument/2006/relationships" id="262" r:id="Rcb1ac42176b249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360e5aad7b4a92" /><Relationship Type="http://schemas.openxmlformats.org/officeDocument/2006/relationships/slide" Target="/ppt/slides/slide1.xml" Id="R3e79520b85a748cf" /><Relationship Type="http://schemas.openxmlformats.org/officeDocument/2006/relationships/slide" Target="/ppt/slides/slide2.xml" Id="R36713716c0f44f1e" /><Relationship Type="http://schemas.openxmlformats.org/officeDocument/2006/relationships/slide" Target="/ppt/slides/slide3.xml" Id="R4a8eed9584fc4521" /><Relationship Type="http://schemas.openxmlformats.org/officeDocument/2006/relationships/slide" Target="/ppt/slides/slide4.xml" Id="R200820e959894479" /><Relationship Type="http://schemas.openxmlformats.org/officeDocument/2006/relationships/slide" Target="/ppt/slides/slide5.xml" Id="Re3e393a706c34dab" /><Relationship Type="http://schemas.openxmlformats.org/officeDocument/2006/relationships/slide" Target="/ppt/slides/slide6.xml" Id="R29b6f407aae14d28" /><Relationship Type="http://schemas.openxmlformats.org/officeDocument/2006/relationships/slide" Target="/ppt/slides/slide7.xml" Id="Rcb1ac42176b249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bb6fe456774e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31fc0dece4190" /><Relationship Type="http://schemas.openxmlformats.org/officeDocument/2006/relationships/theme" Target="/ppt/slideMasters/theme/theme1.xml" Id="R1a2855bc434a45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131fc0dece41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748faa0164c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d62416bbe49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888b709334e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9631818364f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95f7d746548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5032fd5024f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f80bd5dbb4d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DAMSGÅRD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DAMSGÅRD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 INDUSTRIER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DAMSGÅRD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DAMSGÅRD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DAMSGÅRD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−1 354 773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383 324 584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316 334 794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394 205 685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DAMSGÅRD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DGAARD AS  –  63,4 %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LIDAHM AS  –  18,3 %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RØSST AS  –  18,3 %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DAMSGÅRD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Grimelundshaugen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832 241 202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DAMSGÅRD INDUSTRIER AS</a:t>
            </a:r>
          </a:p>
        </p:txBody>
      </p:sp>
    </p:spTree>
  </p:cSld>
  <p:clrMapOvr>
    <a:masterClrMapping xmlns:a="http://schemas.openxmlformats.org/drawingml/2006/main"/>
  </p:clrMapOvr>
</p:sld>
</file>