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c8741df13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899935b3448c5"/>
  </p:sldMasterIdLst>
  <p:sldIdLst>
    <p:sldId xmlns:r="http://schemas.openxmlformats.org/officeDocument/2006/relationships" id="256" r:id="R4f6f0336babc4f0d"/>
    <p:sldId xmlns:r="http://schemas.openxmlformats.org/officeDocument/2006/relationships" id="257" r:id="R24677511170c45cd"/>
    <p:sldId xmlns:r="http://schemas.openxmlformats.org/officeDocument/2006/relationships" id="258" r:id="R837569dc502445d9"/>
    <p:sldId xmlns:r="http://schemas.openxmlformats.org/officeDocument/2006/relationships" id="259" r:id="R2cc2d875787c4afe"/>
    <p:sldId xmlns:r="http://schemas.openxmlformats.org/officeDocument/2006/relationships" id="260" r:id="Rec4af6cfac834ff3"/>
    <p:sldId xmlns:r="http://schemas.openxmlformats.org/officeDocument/2006/relationships" id="261" r:id="R7d008e1969fb4615"/>
    <p:sldId xmlns:r="http://schemas.openxmlformats.org/officeDocument/2006/relationships" id="262" r:id="R6ef50747d6c3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899935b3448c5" /><Relationship Type="http://schemas.openxmlformats.org/officeDocument/2006/relationships/slide" Target="/ppt/slides/slide1.xml" Id="R4f6f0336babc4f0d" /><Relationship Type="http://schemas.openxmlformats.org/officeDocument/2006/relationships/slide" Target="/ppt/slides/slide2.xml" Id="R24677511170c45cd" /><Relationship Type="http://schemas.openxmlformats.org/officeDocument/2006/relationships/slide" Target="/ppt/slides/slide3.xml" Id="R837569dc502445d9" /><Relationship Type="http://schemas.openxmlformats.org/officeDocument/2006/relationships/slide" Target="/ppt/slides/slide4.xml" Id="R2cc2d875787c4afe" /><Relationship Type="http://schemas.openxmlformats.org/officeDocument/2006/relationships/slide" Target="/ppt/slides/slide5.xml" Id="Rec4af6cfac834ff3" /><Relationship Type="http://schemas.openxmlformats.org/officeDocument/2006/relationships/slide" Target="/ppt/slides/slide6.xml" Id="R7d008e1969fb4615" /><Relationship Type="http://schemas.openxmlformats.org/officeDocument/2006/relationships/slide" Target="/ppt/slides/slide7.xml" Id="R6ef50747d6c3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dc2531655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8433dcab4009" /><Relationship Type="http://schemas.openxmlformats.org/officeDocument/2006/relationships/theme" Target="/ppt/slideMasters/theme/theme1.xml" Id="Re6cc96d935f0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c8433dcab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1dc2fec6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d1346688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9adde17f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5447792f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6afc05d0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c75a4924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00140330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WILLIAM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HOLDING AS ble etablert [år] og holder til i Kjøpmannskjær.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VALBORG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3143 Kjøpmannskjær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832 268 682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WILLIAM JOHAN HOLDING AS</a:t>
            </a:r>
          </a:p>
        </p:txBody>
      </p:sp>
    </p:spTree>
  </p:cSld>
  <p:clrMapOvr>
    <a:masterClrMapping xmlns:a="http://schemas.openxmlformats.org/drawingml/2006/main"/>
  </p:clrMapOvr>
</p:sld>
</file>