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e1a1fad4c343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d03a5d48c647b9"/>
  </p:sldMasterIdLst>
  <p:sldIdLst>
    <p:sldId xmlns:r="http://schemas.openxmlformats.org/officeDocument/2006/relationships" id="256" r:id="R9f2eff3128f24085"/>
    <p:sldId xmlns:r="http://schemas.openxmlformats.org/officeDocument/2006/relationships" id="257" r:id="R2ba2b011bd8246b0"/>
    <p:sldId xmlns:r="http://schemas.openxmlformats.org/officeDocument/2006/relationships" id="258" r:id="Rf88b589e516a4321"/>
    <p:sldId xmlns:r="http://schemas.openxmlformats.org/officeDocument/2006/relationships" id="259" r:id="R534f55b965ba494e"/>
    <p:sldId xmlns:r="http://schemas.openxmlformats.org/officeDocument/2006/relationships" id="260" r:id="Ra4d485d3af714ad9"/>
    <p:sldId xmlns:r="http://schemas.openxmlformats.org/officeDocument/2006/relationships" id="261" r:id="Rffab933567f9404c"/>
    <p:sldId xmlns:r="http://schemas.openxmlformats.org/officeDocument/2006/relationships" id="262" r:id="Rb294c8fd4f5141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d03a5d48c647b9" /><Relationship Type="http://schemas.openxmlformats.org/officeDocument/2006/relationships/slide" Target="/ppt/slides/slide1.xml" Id="R9f2eff3128f24085" /><Relationship Type="http://schemas.openxmlformats.org/officeDocument/2006/relationships/slide" Target="/ppt/slides/slide2.xml" Id="R2ba2b011bd8246b0" /><Relationship Type="http://schemas.openxmlformats.org/officeDocument/2006/relationships/slide" Target="/ppt/slides/slide3.xml" Id="Rf88b589e516a4321" /><Relationship Type="http://schemas.openxmlformats.org/officeDocument/2006/relationships/slide" Target="/ppt/slides/slide4.xml" Id="R534f55b965ba494e" /><Relationship Type="http://schemas.openxmlformats.org/officeDocument/2006/relationships/slide" Target="/ppt/slides/slide5.xml" Id="Ra4d485d3af714ad9" /><Relationship Type="http://schemas.openxmlformats.org/officeDocument/2006/relationships/slide" Target="/ppt/slides/slide6.xml" Id="Rffab933567f9404c" /><Relationship Type="http://schemas.openxmlformats.org/officeDocument/2006/relationships/slide" Target="/ppt/slides/slide7.xml" Id="Rb294c8fd4f5141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8eea18bf6e40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4f4b10475435d" /><Relationship Type="http://schemas.openxmlformats.org/officeDocument/2006/relationships/theme" Target="/ppt/slideMasters/theme/theme1.xml" Id="R42616f1f137b44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b4f4b1047543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8337eac6045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10d88b4f149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6adffefe54a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d356318e840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aae7d72c149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2f03c1b6b45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c71ed18c045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1 482 563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44 057 191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44 063 752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KEVIN KLEVEN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Hoels vei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832 480 762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KVEN AS</a:t>
            </a:r>
          </a:p>
        </p:txBody>
      </p:sp>
    </p:spTree>
  </p:cSld>
  <p:clrMapOvr>
    <a:masterClrMapping xmlns:a="http://schemas.openxmlformats.org/drawingml/2006/main"/>
  </p:clrMapOvr>
</p:sld>
</file>