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ed971f05445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a811e58dd946fb"/>
  </p:sldMasterIdLst>
  <p:sldIdLst>
    <p:sldId xmlns:r="http://schemas.openxmlformats.org/officeDocument/2006/relationships" id="256" r:id="R26309b48865d4ca4"/>
    <p:sldId xmlns:r="http://schemas.openxmlformats.org/officeDocument/2006/relationships" id="257" r:id="R58c93722148c42fd"/>
    <p:sldId xmlns:r="http://schemas.openxmlformats.org/officeDocument/2006/relationships" id="258" r:id="R6988bce436944f52"/>
    <p:sldId xmlns:r="http://schemas.openxmlformats.org/officeDocument/2006/relationships" id="259" r:id="R0b54548e97a843e3"/>
    <p:sldId xmlns:r="http://schemas.openxmlformats.org/officeDocument/2006/relationships" id="260" r:id="Rbb9be9545da34a07"/>
    <p:sldId xmlns:r="http://schemas.openxmlformats.org/officeDocument/2006/relationships" id="261" r:id="R9daf1c6d47404914"/>
    <p:sldId xmlns:r="http://schemas.openxmlformats.org/officeDocument/2006/relationships" id="262" r:id="Rb40f27d463fe47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811e58dd946fb" /><Relationship Type="http://schemas.openxmlformats.org/officeDocument/2006/relationships/slide" Target="/ppt/slides/slide1.xml" Id="R26309b48865d4ca4" /><Relationship Type="http://schemas.openxmlformats.org/officeDocument/2006/relationships/slide" Target="/ppt/slides/slide2.xml" Id="R58c93722148c42fd" /><Relationship Type="http://schemas.openxmlformats.org/officeDocument/2006/relationships/slide" Target="/ppt/slides/slide3.xml" Id="R6988bce436944f52" /><Relationship Type="http://schemas.openxmlformats.org/officeDocument/2006/relationships/slide" Target="/ppt/slides/slide4.xml" Id="R0b54548e97a843e3" /><Relationship Type="http://schemas.openxmlformats.org/officeDocument/2006/relationships/slide" Target="/ppt/slides/slide5.xml" Id="Rbb9be9545da34a07" /><Relationship Type="http://schemas.openxmlformats.org/officeDocument/2006/relationships/slide" Target="/ppt/slides/slide6.xml" Id="R9daf1c6d47404914" /><Relationship Type="http://schemas.openxmlformats.org/officeDocument/2006/relationships/slide" Target="/ppt/slides/slide7.xml" Id="Rb40f27d463fe47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db257e81f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60ed74ea24579" /><Relationship Type="http://schemas.openxmlformats.org/officeDocument/2006/relationships/theme" Target="/ppt/slideMasters/theme/theme1.xml" Id="R699d683c898244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760ed74ea2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774eec8c640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efc6f4d5640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9ec2504534e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4b4880a2346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a13e2db594a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838e3aa2d45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f52f3b03346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MANGELRØD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MANGELRØD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MANGELRØD REGNSKAP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MANGELRØD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MANGELRØD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MANGELRØD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271 956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MANGELRØD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LINDHJEM MANGELRØD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MANGELRØD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MANGELRØD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Jegersborggata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832 589 632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MANGELRØD REGNSKAP AS</a:t>
            </a:r>
          </a:p>
        </p:txBody>
      </p:sp>
    </p:spTree>
  </p:cSld>
  <p:clrMapOvr>
    <a:masterClrMapping xmlns:a="http://schemas.openxmlformats.org/drawingml/2006/main"/>
  </p:clrMapOvr>
</p:sld>
</file>