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e3ced5a2843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e26284c2644a6"/>
  </p:sldMasterIdLst>
  <p:sldIdLst>
    <p:sldId xmlns:r="http://schemas.openxmlformats.org/officeDocument/2006/relationships" id="256" r:id="R0b65771f4063498e"/>
    <p:sldId xmlns:r="http://schemas.openxmlformats.org/officeDocument/2006/relationships" id="257" r:id="Rf90ad299f7ae495a"/>
    <p:sldId xmlns:r="http://schemas.openxmlformats.org/officeDocument/2006/relationships" id="258" r:id="R28ca1b7ae9a84184"/>
    <p:sldId xmlns:r="http://schemas.openxmlformats.org/officeDocument/2006/relationships" id="259" r:id="R09800717815142d3"/>
    <p:sldId xmlns:r="http://schemas.openxmlformats.org/officeDocument/2006/relationships" id="260" r:id="Rf8e0c54b26e74472"/>
    <p:sldId xmlns:r="http://schemas.openxmlformats.org/officeDocument/2006/relationships" id="261" r:id="R1a4ad5f01491439c"/>
    <p:sldId xmlns:r="http://schemas.openxmlformats.org/officeDocument/2006/relationships" id="262" r:id="R07ebe79b8e354a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e26284c2644a6" /><Relationship Type="http://schemas.openxmlformats.org/officeDocument/2006/relationships/slide" Target="/ppt/slides/slide1.xml" Id="R0b65771f4063498e" /><Relationship Type="http://schemas.openxmlformats.org/officeDocument/2006/relationships/slide" Target="/ppt/slides/slide2.xml" Id="Rf90ad299f7ae495a" /><Relationship Type="http://schemas.openxmlformats.org/officeDocument/2006/relationships/slide" Target="/ppt/slides/slide3.xml" Id="R28ca1b7ae9a84184" /><Relationship Type="http://schemas.openxmlformats.org/officeDocument/2006/relationships/slide" Target="/ppt/slides/slide4.xml" Id="R09800717815142d3" /><Relationship Type="http://schemas.openxmlformats.org/officeDocument/2006/relationships/slide" Target="/ppt/slides/slide5.xml" Id="Rf8e0c54b26e74472" /><Relationship Type="http://schemas.openxmlformats.org/officeDocument/2006/relationships/slide" Target="/ppt/slides/slide6.xml" Id="R1a4ad5f01491439c" /><Relationship Type="http://schemas.openxmlformats.org/officeDocument/2006/relationships/slide" Target="/ppt/slides/slide7.xml" Id="R07ebe79b8e354a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5c70b58aa42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092f142824bca" /><Relationship Type="http://schemas.openxmlformats.org/officeDocument/2006/relationships/theme" Target="/ppt/slideMasters/theme/theme1.xml" Id="Rc9a4aecb678f44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7092f142824b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12a8a55074d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6f7bd235149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cc2f3b04548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ec84ccac648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203790c9a4c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eabcf6c8245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041e87b194a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HÅRSTAD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HÅRSTAD INVEST AS ble etablert [år] og holder til i Saksvik.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1 234 570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1 200 972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931 379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1 475 509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1 797 166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INGE HÅRSTAD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Nordlistien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7562 Saksvik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832 892 262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HÅRSTAD INVEST AS</a:t>
            </a:r>
          </a:p>
        </p:txBody>
      </p:sp>
    </p:spTree>
  </p:cSld>
  <p:clrMapOvr>
    <a:masterClrMapping xmlns:a="http://schemas.openxmlformats.org/drawingml/2006/main"/>
  </p:clrMapOvr>
</p:sld>
</file>