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dacf2a931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147ff6dc34435"/>
  </p:sldMasterIdLst>
  <p:sldIdLst>
    <p:sldId xmlns:r="http://schemas.openxmlformats.org/officeDocument/2006/relationships" id="256" r:id="Rb08227b2f5bf4a4d"/>
    <p:sldId xmlns:r="http://schemas.openxmlformats.org/officeDocument/2006/relationships" id="257" r:id="R4028f6b57df3480b"/>
    <p:sldId xmlns:r="http://schemas.openxmlformats.org/officeDocument/2006/relationships" id="258" r:id="R8329c3cd17164139"/>
    <p:sldId xmlns:r="http://schemas.openxmlformats.org/officeDocument/2006/relationships" id="259" r:id="Re728613574fd4cda"/>
    <p:sldId xmlns:r="http://schemas.openxmlformats.org/officeDocument/2006/relationships" id="260" r:id="R225350fa70c847f1"/>
    <p:sldId xmlns:r="http://schemas.openxmlformats.org/officeDocument/2006/relationships" id="261" r:id="R2d87ace212494288"/>
    <p:sldId xmlns:r="http://schemas.openxmlformats.org/officeDocument/2006/relationships" id="262" r:id="R5d5a9f8b1ebf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147ff6dc34435" /><Relationship Type="http://schemas.openxmlformats.org/officeDocument/2006/relationships/slide" Target="/ppt/slides/slide1.xml" Id="Rb08227b2f5bf4a4d" /><Relationship Type="http://schemas.openxmlformats.org/officeDocument/2006/relationships/slide" Target="/ppt/slides/slide2.xml" Id="R4028f6b57df3480b" /><Relationship Type="http://schemas.openxmlformats.org/officeDocument/2006/relationships/slide" Target="/ppt/slides/slide3.xml" Id="R8329c3cd17164139" /><Relationship Type="http://schemas.openxmlformats.org/officeDocument/2006/relationships/slide" Target="/ppt/slides/slide4.xml" Id="Re728613574fd4cda" /><Relationship Type="http://schemas.openxmlformats.org/officeDocument/2006/relationships/slide" Target="/ppt/slides/slide5.xml" Id="R225350fa70c847f1" /><Relationship Type="http://schemas.openxmlformats.org/officeDocument/2006/relationships/slide" Target="/ppt/slides/slide6.xml" Id="R2d87ace212494288" /><Relationship Type="http://schemas.openxmlformats.org/officeDocument/2006/relationships/slide" Target="/ppt/slides/slide7.xml" Id="R5d5a9f8b1ebf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d151ac808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af4d691b47f3" /><Relationship Type="http://schemas.openxmlformats.org/officeDocument/2006/relationships/theme" Target="/ppt/slideMasters/theme/theme1.xml" Id="R623b8a534077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aaf4d691b47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377cce52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365066f040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e6f514ad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5fe4a7df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6625411d6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6774559a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702a1f53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JSB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JSB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2 394 002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HOFFART SEJERSTED BØDTKER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832 957 682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JSB INVESTMENTS AS</a:t>
            </a:r>
          </a:p>
        </p:txBody>
      </p:sp>
    </p:spTree>
  </p:cSld>
  <p:clrMapOvr>
    <a:masterClrMapping xmlns:a="http://schemas.openxmlformats.org/drawingml/2006/main"/>
  </p:clrMapOvr>
</p:sld>
</file>