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adcab309b640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4e9624c31645f7"/>
  </p:sldMasterIdLst>
  <p:sldIdLst>
    <p:sldId xmlns:r="http://schemas.openxmlformats.org/officeDocument/2006/relationships" id="256" r:id="R8bff1b1beb654a20"/>
    <p:sldId xmlns:r="http://schemas.openxmlformats.org/officeDocument/2006/relationships" id="257" r:id="R6e5d8d0eca524130"/>
    <p:sldId xmlns:r="http://schemas.openxmlformats.org/officeDocument/2006/relationships" id="258" r:id="R50643e30bc634746"/>
    <p:sldId xmlns:r="http://schemas.openxmlformats.org/officeDocument/2006/relationships" id="259" r:id="R5481c4eb422f45bc"/>
    <p:sldId xmlns:r="http://schemas.openxmlformats.org/officeDocument/2006/relationships" id="260" r:id="R0866add214f94082"/>
    <p:sldId xmlns:r="http://schemas.openxmlformats.org/officeDocument/2006/relationships" id="261" r:id="Rf0f3fd0151e94359"/>
    <p:sldId xmlns:r="http://schemas.openxmlformats.org/officeDocument/2006/relationships" id="262" r:id="R5ddb2f4e95b040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e9624c31645f7" /><Relationship Type="http://schemas.openxmlformats.org/officeDocument/2006/relationships/slide" Target="/ppt/slides/slide1.xml" Id="R8bff1b1beb654a20" /><Relationship Type="http://schemas.openxmlformats.org/officeDocument/2006/relationships/slide" Target="/ppt/slides/slide2.xml" Id="R6e5d8d0eca524130" /><Relationship Type="http://schemas.openxmlformats.org/officeDocument/2006/relationships/slide" Target="/ppt/slides/slide3.xml" Id="R50643e30bc634746" /><Relationship Type="http://schemas.openxmlformats.org/officeDocument/2006/relationships/slide" Target="/ppt/slides/slide4.xml" Id="R5481c4eb422f45bc" /><Relationship Type="http://schemas.openxmlformats.org/officeDocument/2006/relationships/slide" Target="/ppt/slides/slide5.xml" Id="R0866add214f94082" /><Relationship Type="http://schemas.openxmlformats.org/officeDocument/2006/relationships/slide" Target="/ppt/slides/slide6.xml" Id="Rf0f3fd0151e94359" /><Relationship Type="http://schemas.openxmlformats.org/officeDocument/2006/relationships/slide" Target="/ppt/slides/slide7.xml" Id="R5ddb2f4e95b040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4bed75f4943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1700e04284c22" /><Relationship Type="http://schemas.openxmlformats.org/officeDocument/2006/relationships/theme" Target="/ppt/slideMasters/theme/theme1.xml" Id="Rb2da359dc0a647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f1700e04284c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12ca58b8146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56c22e2324d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f460d49644e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1d0517c564c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013e702b040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90c4b616548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258b7f3214e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KASTRIOT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KASTRIOT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517 752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702 758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KASTRIOT KOPILIQI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Waldemar Thranes gate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833 030 442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