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ed590117ccd4c2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91e8fb8d4c84c43"/>
  </p:sldMasterIdLst>
  <p:sldIdLst>
    <p:sldId xmlns:r="http://schemas.openxmlformats.org/officeDocument/2006/relationships" id="256" r:id="R046ed389ac374314"/>
    <p:sldId xmlns:r="http://schemas.openxmlformats.org/officeDocument/2006/relationships" id="257" r:id="Re301a29b69ef4d85"/>
    <p:sldId xmlns:r="http://schemas.openxmlformats.org/officeDocument/2006/relationships" id="258" r:id="Rf905b92353e64e6c"/>
    <p:sldId xmlns:r="http://schemas.openxmlformats.org/officeDocument/2006/relationships" id="259" r:id="Rbdddb40e1bbc463f"/>
    <p:sldId xmlns:r="http://schemas.openxmlformats.org/officeDocument/2006/relationships" id="260" r:id="R0b1014b60fe2491d"/>
    <p:sldId xmlns:r="http://schemas.openxmlformats.org/officeDocument/2006/relationships" id="261" r:id="R86fb142066d94fa9"/>
    <p:sldId xmlns:r="http://schemas.openxmlformats.org/officeDocument/2006/relationships" id="262" r:id="Reda8f0df7ae24c7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91e8fb8d4c84c43" /><Relationship Type="http://schemas.openxmlformats.org/officeDocument/2006/relationships/slide" Target="/ppt/slides/slide1.xml" Id="R046ed389ac374314" /><Relationship Type="http://schemas.openxmlformats.org/officeDocument/2006/relationships/slide" Target="/ppt/slides/slide2.xml" Id="Re301a29b69ef4d85" /><Relationship Type="http://schemas.openxmlformats.org/officeDocument/2006/relationships/slide" Target="/ppt/slides/slide3.xml" Id="Rf905b92353e64e6c" /><Relationship Type="http://schemas.openxmlformats.org/officeDocument/2006/relationships/slide" Target="/ppt/slides/slide4.xml" Id="Rbdddb40e1bbc463f" /><Relationship Type="http://schemas.openxmlformats.org/officeDocument/2006/relationships/slide" Target="/ppt/slides/slide5.xml" Id="R0b1014b60fe2491d" /><Relationship Type="http://schemas.openxmlformats.org/officeDocument/2006/relationships/slide" Target="/ppt/slides/slide6.xml" Id="R86fb142066d94fa9" /><Relationship Type="http://schemas.openxmlformats.org/officeDocument/2006/relationships/slide" Target="/ppt/slides/slide7.xml" Id="Reda8f0df7ae24c7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47adf9b1807480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9088f1c5854a94" /><Relationship Type="http://schemas.openxmlformats.org/officeDocument/2006/relationships/theme" Target="/ppt/slideMasters/theme/theme1.xml" Id="R27f2c864fcbf418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39088f1c5854a9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d15a4c3087406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939a4360d540d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0a49534f8a4fa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963306a2c6440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a99157f8ab40e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74dddc2ccd473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d1bb6e96994c0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KFREGNSKAP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KFREGNSKAP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KFREGNSKAP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KFREGNSKAP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KFREGNSKAP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KFREGNSKAP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15 516 282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1 665 758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1 212 580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2 031 596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5 133 692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KFREGNSKAP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CALK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KFREGNSKAP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KFRegnskap AS, Rådhusgata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4611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833 078 712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KFREGNSKAP AS</a:t>
            </a:r>
          </a:p>
        </p:txBody>
      </p:sp>
    </p:spTree>
  </p:cSld>
  <p:clrMapOvr>
    <a:masterClrMapping xmlns:a="http://schemas.openxmlformats.org/drawingml/2006/main"/>
  </p:clrMapOvr>
</p:sld>
</file>