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425eddcb22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607e092b84a8a"/>
  </p:sldMasterIdLst>
  <p:sldIdLst>
    <p:sldId xmlns:r="http://schemas.openxmlformats.org/officeDocument/2006/relationships" id="256" r:id="R4c17dd0e0dee4abc"/>
    <p:sldId xmlns:r="http://schemas.openxmlformats.org/officeDocument/2006/relationships" id="257" r:id="R1145f7353c0c4d35"/>
    <p:sldId xmlns:r="http://schemas.openxmlformats.org/officeDocument/2006/relationships" id="258" r:id="Rc9733de1430e4025"/>
    <p:sldId xmlns:r="http://schemas.openxmlformats.org/officeDocument/2006/relationships" id="259" r:id="Re1099d1bb15d4b4d"/>
    <p:sldId xmlns:r="http://schemas.openxmlformats.org/officeDocument/2006/relationships" id="260" r:id="R7e593a80305f40b3"/>
    <p:sldId xmlns:r="http://schemas.openxmlformats.org/officeDocument/2006/relationships" id="261" r:id="Ra46341671b644f56"/>
    <p:sldId xmlns:r="http://schemas.openxmlformats.org/officeDocument/2006/relationships" id="262" r:id="R768fc459aee2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607e092b84a8a" /><Relationship Type="http://schemas.openxmlformats.org/officeDocument/2006/relationships/slide" Target="/ppt/slides/slide1.xml" Id="R4c17dd0e0dee4abc" /><Relationship Type="http://schemas.openxmlformats.org/officeDocument/2006/relationships/slide" Target="/ppt/slides/slide2.xml" Id="R1145f7353c0c4d35" /><Relationship Type="http://schemas.openxmlformats.org/officeDocument/2006/relationships/slide" Target="/ppt/slides/slide3.xml" Id="Rc9733de1430e4025" /><Relationship Type="http://schemas.openxmlformats.org/officeDocument/2006/relationships/slide" Target="/ppt/slides/slide4.xml" Id="Re1099d1bb15d4b4d" /><Relationship Type="http://schemas.openxmlformats.org/officeDocument/2006/relationships/slide" Target="/ppt/slides/slide5.xml" Id="R7e593a80305f40b3" /><Relationship Type="http://schemas.openxmlformats.org/officeDocument/2006/relationships/slide" Target="/ppt/slides/slide6.xml" Id="Ra46341671b644f56" /><Relationship Type="http://schemas.openxmlformats.org/officeDocument/2006/relationships/slide" Target="/ppt/slides/slide7.xml" Id="R768fc459aee2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7ff824495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53f3b143844a6" /><Relationship Type="http://schemas.openxmlformats.org/officeDocument/2006/relationships/theme" Target="/ppt/slideMasters/theme/theme1.xml" Id="Reb44b9169a11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553f3b1438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a5a1e840045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a823d3e2644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d1548b5ac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3c4a6472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090a2759d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fc79d73aa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61b99fd96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ALEX-HOLDING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223 290 777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224 040 446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HENNING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3187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833 173 472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ALEX-HOLDING AS</a:t>
            </a:r>
          </a:p>
        </p:txBody>
      </p:sp>
    </p:spTree>
  </p:cSld>
  <p:clrMapOvr>
    <a:masterClrMapping xmlns:a="http://schemas.openxmlformats.org/drawingml/2006/main"/>
  </p:clrMapOvr>
</p:sld>
</file>