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2cd0bddca4c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564cb7f6d34e43"/>
  </p:sldMasterIdLst>
  <p:sldIdLst>
    <p:sldId xmlns:r="http://schemas.openxmlformats.org/officeDocument/2006/relationships" id="256" r:id="R1e2ffa1cb1ff4b4f"/>
    <p:sldId xmlns:r="http://schemas.openxmlformats.org/officeDocument/2006/relationships" id="257" r:id="Re75dd9e10a914dfe"/>
    <p:sldId xmlns:r="http://schemas.openxmlformats.org/officeDocument/2006/relationships" id="258" r:id="R5d680490d8424b42"/>
    <p:sldId xmlns:r="http://schemas.openxmlformats.org/officeDocument/2006/relationships" id="259" r:id="R78847a77d183470a"/>
    <p:sldId xmlns:r="http://schemas.openxmlformats.org/officeDocument/2006/relationships" id="260" r:id="Ra8e16bd3ba8d4137"/>
    <p:sldId xmlns:r="http://schemas.openxmlformats.org/officeDocument/2006/relationships" id="261" r:id="R4acb0d83a4b44b82"/>
    <p:sldId xmlns:r="http://schemas.openxmlformats.org/officeDocument/2006/relationships" id="262" r:id="Rd27a4bd127b5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564cb7f6d34e43" /><Relationship Type="http://schemas.openxmlformats.org/officeDocument/2006/relationships/slide" Target="/ppt/slides/slide1.xml" Id="R1e2ffa1cb1ff4b4f" /><Relationship Type="http://schemas.openxmlformats.org/officeDocument/2006/relationships/slide" Target="/ppt/slides/slide2.xml" Id="Re75dd9e10a914dfe" /><Relationship Type="http://schemas.openxmlformats.org/officeDocument/2006/relationships/slide" Target="/ppt/slides/slide3.xml" Id="R5d680490d8424b42" /><Relationship Type="http://schemas.openxmlformats.org/officeDocument/2006/relationships/slide" Target="/ppt/slides/slide4.xml" Id="R78847a77d183470a" /><Relationship Type="http://schemas.openxmlformats.org/officeDocument/2006/relationships/slide" Target="/ppt/slides/slide5.xml" Id="Ra8e16bd3ba8d4137" /><Relationship Type="http://schemas.openxmlformats.org/officeDocument/2006/relationships/slide" Target="/ppt/slides/slide6.xml" Id="R4acb0d83a4b44b82" /><Relationship Type="http://schemas.openxmlformats.org/officeDocument/2006/relationships/slide" Target="/ppt/slides/slide7.xml" Id="Rd27a4bd127b5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38eb716677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495505c58425d" /><Relationship Type="http://schemas.openxmlformats.org/officeDocument/2006/relationships/theme" Target="/ppt/slideMasters/theme/theme1.xml" Id="R99716cf2eb3c4e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495505c58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65f1b4005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dd4f70003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d167cba314a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a85394a45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2184e5a8d4a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036f661b4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7806ce1cd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 CAPITAL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50 616 341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120 689 114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161 290 113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ANDENES INVSTMENTS SL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Dynamik Smart Accounting AS, 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833 563 882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 CAPITAL AS</a:t>
            </a:r>
          </a:p>
        </p:txBody>
      </p:sp>
    </p:spTree>
  </p:cSld>
  <p:clrMapOvr>
    <a:masterClrMapping xmlns:a="http://schemas.openxmlformats.org/drawingml/2006/main"/>
  </p:clrMapOvr>
</p:sld>
</file>