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b11f8e851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faa7c69dc42b8"/>
  </p:sldMasterIdLst>
  <p:sldIdLst>
    <p:sldId xmlns:r="http://schemas.openxmlformats.org/officeDocument/2006/relationships" id="256" r:id="Ref8cb23fff804c55"/>
    <p:sldId xmlns:r="http://schemas.openxmlformats.org/officeDocument/2006/relationships" id="257" r:id="R478afa6f2f5f452e"/>
    <p:sldId xmlns:r="http://schemas.openxmlformats.org/officeDocument/2006/relationships" id="258" r:id="R45630a3cde1f43ba"/>
    <p:sldId xmlns:r="http://schemas.openxmlformats.org/officeDocument/2006/relationships" id="259" r:id="R100c4fc8c01240ad"/>
    <p:sldId xmlns:r="http://schemas.openxmlformats.org/officeDocument/2006/relationships" id="260" r:id="R0fffcf92c9a844f4"/>
    <p:sldId xmlns:r="http://schemas.openxmlformats.org/officeDocument/2006/relationships" id="261" r:id="R9e6157a141d54504"/>
    <p:sldId xmlns:r="http://schemas.openxmlformats.org/officeDocument/2006/relationships" id="262" r:id="Re4296d159a48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faa7c69dc42b8" /><Relationship Type="http://schemas.openxmlformats.org/officeDocument/2006/relationships/slide" Target="/ppt/slides/slide1.xml" Id="Ref8cb23fff804c55" /><Relationship Type="http://schemas.openxmlformats.org/officeDocument/2006/relationships/slide" Target="/ppt/slides/slide2.xml" Id="R478afa6f2f5f452e" /><Relationship Type="http://schemas.openxmlformats.org/officeDocument/2006/relationships/slide" Target="/ppt/slides/slide3.xml" Id="R45630a3cde1f43ba" /><Relationship Type="http://schemas.openxmlformats.org/officeDocument/2006/relationships/slide" Target="/ppt/slides/slide4.xml" Id="R100c4fc8c01240ad" /><Relationship Type="http://schemas.openxmlformats.org/officeDocument/2006/relationships/slide" Target="/ppt/slides/slide5.xml" Id="R0fffcf92c9a844f4" /><Relationship Type="http://schemas.openxmlformats.org/officeDocument/2006/relationships/slide" Target="/ppt/slides/slide6.xml" Id="R9e6157a141d54504" /><Relationship Type="http://schemas.openxmlformats.org/officeDocument/2006/relationships/slide" Target="/ppt/slides/slide7.xml" Id="Re4296d159a48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36d7e3d41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e307a752546dc" /><Relationship Type="http://schemas.openxmlformats.org/officeDocument/2006/relationships/theme" Target="/ppt/slideMasters/theme/theme1.xml" Id="Rddd6f251db7f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e307a7525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e1464823c45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f5964743d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b2d8fba6d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fa91dba02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07d19e99f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18fff1581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baaeccd0a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REBUS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REBUS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REBUS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REBUS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REBUS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REBUS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195 291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REBUS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BACH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HILDE AASEN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REBUS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Foldavegen 4774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833 950 592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REBUS AS</a:t>
            </a:r>
          </a:p>
        </p:txBody>
      </p:sp>
    </p:spTree>
  </p:cSld>
  <p:clrMapOvr>
    <a:masterClrMapping xmlns:a="http://schemas.openxmlformats.org/drawingml/2006/main"/>
  </p:clrMapOvr>
</p:sld>
</file>