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0da91c955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6f3fc55544d3e"/>
  </p:sldMasterIdLst>
  <p:sldIdLst>
    <p:sldId xmlns:r="http://schemas.openxmlformats.org/officeDocument/2006/relationships" id="256" r:id="R476d30629cf24069"/>
    <p:sldId xmlns:r="http://schemas.openxmlformats.org/officeDocument/2006/relationships" id="257" r:id="R84729c0632604a46"/>
    <p:sldId xmlns:r="http://schemas.openxmlformats.org/officeDocument/2006/relationships" id="258" r:id="R37fca32ea06e41cf"/>
    <p:sldId xmlns:r="http://schemas.openxmlformats.org/officeDocument/2006/relationships" id="259" r:id="R7adb67287e2b41cf"/>
    <p:sldId xmlns:r="http://schemas.openxmlformats.org/officeDocument/2006/relationships" id="260" r:id="R774718a787cb4e88"/>
    <p:sldId xmlns:r="http://schemas.openxmlformats.org/officeDocument/2006/relationships" id="261" r:id="R5de905fae1fe428d"/>
    <p:sldId xmlns:r="http://schemas.openxmlformats.org/officeDocument/2006/relationships" id="262" r:id="R78c98dde8344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6f3fc55544d3e" /><Relationship Type="http://schemas.openxmlformats.org/officeDocument/2006/relationships/slide" Target="/ppt/slides/slide1.xml" Id="R476d30629cf24069" /><Relationship Type="http://schemas.openxmlformats.org/officeDocument/2006/relationships/slide" Target="/ppt/slides/slide2.xml" Id="R84729c0632604a46" /><Relationship Type="http://schemas.openxmlformats.org/officeDocument/2006/relationships/slide" Target="/ppt/slides/slide3.xml" Id="R37fca32ea06e41cf" /><Relationship Type="http://schemas.openxmlformats.org/officeDocument/2006/relationships/slide" Target="/ppt/slides/slide4.xml" Id="R7adb67287e2b41cf" /><Relationship Type="http://schemas.openxmlformats.org/officeDocument/2006/relationships/slide" Target="/ppt/slides/slide5.xml" Id="R774718a787cb4e88" /><Relationship Type="http://schemas.openxmlformats.org/officeDocument/2006/relationships/slide" Target="/ppt/slides/slide6.xml" Id="R5de905fae1fe428d" /><Relationship Type="http://schemas.openxmlformats.org/officeDocument/2006/relationships/slide" Target="/ppt/slides/slide7.xml" Id="R78c98dde8344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e3b900846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dbac6290b421e" /><Relationship Type="http://schemas.openxmlformats.org/officeDocument/2006/relationships/theme" Target="/ppt/slideMasters/theme/theme1.xml" Id="R7ac0558842ca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dbac6290b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e13b7aa1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87193a60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a7f464b1b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f5f65b8ee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eec717e08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cb4b2d9c9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c97746c6e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MÅKEFJELL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MÅKEFJELL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COMISKEY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Jotunfjell Partners AS, 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834 050 072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