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0066f6bf7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dc27e97ef4d9f"/>
  </p:sldMasterIdLst>
  <p:sldIdLst>
    <p:sldId xmlns:r="http://schemas.openxmlformats.org/officeDocument/2006/relationships" id="256" r:id="Rffd2b1a44bcc455c"/>
    <p:sldId xmlns:r="http://schemas.openxmlformats.org/officeDocument/2006/relationships" id="257" r:id="Rb3d1d9e9f7c8453c"/>
    <p:sldId xmlns:r="http://schemas.openxmlformats.org/officeDocument/2006/relationships" id="258" r:id="R1ec0e982b9a846e8"/>
    <p:sldId xmlns:r="http://schemas.openxmlformats.org/officeDocument/2006/relationships" id="259" r:id="Rdabe9b3b46c448da"/>
    <p:sldId xmlns:r="http://schemas.openxmlformats.org/officeDocument/2006/relationships" id="260" r:id="Rfa71bf44045d4282"/>
    <p:sldId xmlns:r="http://schemas.openxmlformats.org/officeDocument/2006/relationships" id="261" r:id="Rc01588ef6db8406e"/>
    <p:sldId xmlns:r="http://schemas.openxmlformats.org/officeDocument/2006/relationships" id="262" r:id="R9d1644dd8898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dc27e97ef4d9f" /><Relationship Type="http://schemas.openxmlformats.org/officeDocument/2006/relationships/slide" Target="/ppt/slides/slide1.xml" Id="Rffd2b1a44bcc455c" /><Relationship Type="http://schemas.openxmlformats.org/officeDocument/2006/relationships/slide" Target="/ppt/slides/slide2.xml" Id="Rb3d1d9e9f7c8453c" /><Relationship Type="http://schemas.openxmlformats.org/officeDocument/2006/relationships/slide" Target="/ppt/slides/slide3.xml" Id="R1ec0e982b9a846e8" /><Relationship Type="http://schemas.openxmlformats.org/officeDocument/2006/relationships/slide" Target="/ppt/slides/slide4.xml" Id="Rdabe9b3b46c448da" /><Relationship Type="http://schemas.openxmlformats.org/officeDocument/2006/relationships/slide" Target="/ppt/slides/slide5.xml" Id="Rfa71bf44045d4282" /><Relationship Type="http://schemas.openxmlformats.org/officeDocument/2006/relationships/slide" Target="/ppt/slides/slide6.xml" Id="Rc01588ef6db8406e" /><Relationship Type="http://schemas.openxmlformats.org/officeDocument/2006/relationships/slide" Target="/ppt/slides/slide7.xml" Id="R9d1644dd8898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2d3d323aa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657791b24da0" /><Relationship Type="http://schemas.openxmlformats.org/officeDocument/2006/relationships/theme" Target="/ppt/slideMasters/theme/theme1.xml" Id="R2b5ff0cabe7f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9657791b2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b1833c25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cbc79fb9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61aeb193b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dd7a78b5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a2265c52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6d755af6f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54907f38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S3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S3 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BASS CAPITAL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Vestheimvegen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834 050 412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