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6fadaf44e5c4e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72aa31a63a4cd9"/>
  </p:sldMasterIdLst>
  <p:sldIdLst>
    <p:sldId xmlns:r="http://schemas.openxmlformats.org/officeDocument/2006/relationships" id="256" r:id="R251f685ab1fa46e0"/>
    <p:sldId xmlns:r="http://schemas.openxmlformats.org/officeDocument/2006/relationships" id="257" r:id="R596c40f5eb2142de"/>
    <p:sldId xmlns:r="http://schemas.openxmlformats.org/officeDocument/2006/relationships" id="258" r:id="R7ec33754f3a241e5"/>
    <p:sldId xmlns:r="http://schemas.openxmlformats.org/officeDocument/2006/relationships" id="259" r:id="Redb05b39433e4352"/>
    <p:sldId xmlns:r="http://schemas.openxmlformats.org/officeDocument/2006/relationships" id="260" r:id="Re985618080e54769"/>
    <p:sldId xmlns:r="http://schemas.openxmlformats.org/officeDocument/2006/relationships" id="261" r:id="R297c0e15f6aa4f8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72aa31a63a4cd9" /><Relationship Type="http://schemas.openxmlformats.org/officeDocument/2006/relationships/slide" Target="/ppt/slides/slide1.xml" Id="R251f685ab1fa46e0" /><Relationship Type="http://schemas.openxmlformats.org/officeDocument/2006/relationships/slide" Target="/ppt/slides/slide2.xml" Id="R596c40f5eb2142de" /><Relationship Type="http://schemas.openxmlformats.org/officeDocument/2006/relationships/slide" Target="/ppt/slides/slide3.xml" Id="R7ec33754f3a241e5" /><Relationship Type="http://schemas.openxmlformats.org/officeDocument/2006/relationships/slide" Target="/ppt/slides/slide4.xml" Id="Redb05b39433e4352" /><Relationship Type="http://schemas.openxmlformats.org/officeDocument/2006/relationships/slide" Target="/ppt/slides/slide5.xml" Id="Re985618080e54769" /><Relationship Type="http://schemas.openxmlformats.org/officeDocument/2006/relationships/slide" Target="/ppt/slides/slide6.xml" Id="R297c0e15f6aa4f8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28e370f00d49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5e3f4e73de4bd2" /><Relationship Type="http://schemas.openxmlformats.org/officeDocument/2006/relationships/theme" Target="/ppt/slideMasters/theme/theme1.xml" Id="R7df5259e9575409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25e3f4e73de4bd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fa9f215a2844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a07e6409db4ef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434fd697c64eb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f337d4b9fa4b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b9af4f76a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3628f285a4fc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HAV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 ØKONOMI AS ble etablert [år] og holder til i Eivindvik.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1 559 292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83 038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63 630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151 937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690 909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Eivindvikvegen 1128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5966 Eivindvik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834 304 422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HAV ØKONOMI AS</a:t>
            </a:r>
          </a:p>
        </p:txBody>
      </p:sp>
    </p:spTree>
  </p:cSld>
  <p:clrMapOvr>
    <a:masterClrMapping xmlns:a="http://schemas.openxmlformats.org/drawingml/2006/main"/>
  </p:clrMapOvr>
</p:sld>
</file>