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7fe03425f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889a0c8a34e71"/>
  </p:sldMasterIdLst>
  <p:sldIdLst>
    <p:sldId xmlns:r="http://schemas.openxmlformats.org/officeDocument/2006/relationships" id="256" r:id="R68053f65f2cd463e"/>
    <p:sldId xmlns:r="http://schemas.openxmlformats.org/officeDocument/2006/relationships" id="257" r:id="Rf9c9620a122d4e84"/>
    <p:sldId xmlns:r="http://schemas.openxmlformats.org/officeDocument/2006/relationships" id="258" r:id="Rf857b2e1ed6a40e8"/>
    <p:sldId xmlns:r="http://schemas.openxmlformats.org/officeDocument/2006/relationships" id="259" r:id="R48e99df9d41f4d82"/>
    <p:sldId xmlns:r="http://schemas.openxmlformats.org/officeDocument/2006/relationships" id="260" r:id="Rba49dba3c195465c"/>
    <p:sldId xmlns:r="http://schemas.openxmlformats.org/officeDocument/2006/relationships" id="261" r:id="R574044142d27469e"/>
    <p:sldId xmlns:r="http://schemas.openxmlformats.org/officeDocument/2006/relationships" id="262" r:id="Rac86f72d57b2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889a0c8a34e71" /><Relationship Type="http://schemas.openxmlformats.org/officeDocument/2006/relationships/slide" Target="/ppt/slides/slide1.xml" Id="R68053f65f2cd463e" /><Relationship Type="http://schemas.openxmlformats.org/officeDocument/2006/relationships/slide" Target="/ppt/slides/slide2.xml" Id="Rf9c9620a122d4e84" /><Relationship Type="http://schemas.openxmlformats.org/officeDocument/2006/relationships/slide" Target="/ppt/slides/slide3.xml" Id="Rf857b2e1ed6a40e8" /><Relationship Type="http://schemas.openxmlformats.org/officeDocument/2006/relationships/slide" Target="/ppt/slides/slide4.xml" Id="R48e99df9d41f4d82" /><Relationship Type="http://schemas.openxmlformats.org/officeDocument/2006/relationships/slide" Target="/ppt/slides/slide5.xml" Id="Rba49dba3c195465c" /><Relationship Type="http://schemas.openxmlformats.org/officeDocument/2006/relationships/slide" Target="/ppt/slides/slide6.xml" Id="R574044142d27469e" /><Relationship Type="http://schemas.openxmlformats.org/officeDocument/2006/relationships/slide" Target="/ppt/slides/slide7.xml" Id="Rac86f72d57b2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c46177f77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664c58b045ea" /><Relationship Type="http://schemas.openxmlformats.org/officeDocument/2006/relationships/theme" Target="/ppt/slideMasters/theme/theme1.xml" Id="Ra2517cac8d5b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e664c58b0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509d4048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cb2ed0cc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3e0d3fd54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9fd786fa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5b1b3be6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d5cbf481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5d86a619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STELLANOVA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GJERDRUM STELLANDER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834 557 002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