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6e8689b99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e5c0a889e426f"/>
  </p:sldMasterIdLst>
  <p:sldIdLst>
    <p:sldId xmlns:r="http://schemas.openxmlformats.org/officeDocument/2006/relationships" id="256" r:id="Rfee3446e28c64cb6"/>
    <p:sldId xmlns:r="http://schemas.openxmlformats.org/officeDocument/2006/relationships" id="257" r:id="Ra4d3928139aa4a64"/>
    <p:sldId xmlns:r="http://schemas.openxmlformats.org/officeDocument/2006/relationships" id="258" r:id="Re48a92d0bb6a48c0"/>
    <p:sldId xmlns:r="http://schemas.openxmlformats.org/officeDocument/2006/relationships" id="259" r:id="Rcaf5c0699f9b4262"/>
    <p:sldId xmlns:r="http://schemas.openxmlformats.org/officeDocument/2006/relationships" id="260" r:id="Rde378f1d9ce944d6"/>
    <p:sldId xmlns:r="http://schemas.openxmlformats.org/officeDocument/2006/relationships" id="261" r:id="R292ea251eb2e4847"/>
    <p:sldId xmlns:r="http://schemas.openxmlformats.org/officeDocument/2006/relationships" id="262" r:id="R44d9f4d204fd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e5c0a889e426f" /><Relationship Type="http://schemas.openxmlformats.org/officeDocument/2006/relationships/slide" Target="/ppt/slides/slide1.xml" Id="Rfee3446e28c64cb6" /><Relationship Type="http://schemas.openxmlformats.org/officeDocument/2006/relationships/slide" Target="/ppt/slides/slide2.xml" Id="Ra4d3928139aa4a64" /><Relationship Type="http://schemas.openxmlformats.org/officeDocument/2006/relationships/slide" Target="/ppt/slides/slide3.xml" Id="Re48a92d0bb6a48c0" /><Relationship Type="http://schemas.openxmlformats.org/officeDocument/2006/relationships/slide" Target="/ppt/slides/slide4.xml" Id="Rcaf5c0699f9b4262" /><Relationship Type="http://schemas.openxmlformats.org/officeDocument/2006/relationships/slide" Target="/ppt/slides/slide5.xml" Id="Rde378f1d9ce944d6" /><Relationship Type="http://schemas.openxmlformats.org/officeDocument/2006/relationships/slide" Target="/ppt/slides/slide6.xml" Id="R292ea251eb2e4847" /><Relationship Type="http://schemas.openxmlformats.org/officeDocument/2006/relationships/slide" Target="/ppt/slides/slide7.xml" Id="R44d9f4d204fd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0bd086f14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2c2ac5815454f" /><Relationship Type="http://schemas.openxmlformats.org/officeDocument/2006/relationships/theme" Target="/ppt/slideMasters/theme/theme1.xml" Id="R2d508321609c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2c2ac5815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f803004c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e29f9918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30ceceb5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f4099825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41a66e0b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42a2b346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dde0d37c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SINK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SINK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ULSUND SINKABERG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Svein-Gustav Sinkaberg, Bassengveien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834 592 622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SINK AS</a:t>
            </a:r>
          </a:p>
        </p:txBody>
      </p:sp>
    </p:spTree>
  </p:cSld>
  <p:clrMapOvr>
    <a:masterClrMapping xmlns:a="http://schemas.openxmlformats.org/drawingml/2006/main"/>
  </p:clrMapOvr>
</p:sld>
</file>