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11fecff1342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9c9539225d491f"/>
  </p:sldMasterIdLst>
  <p:sldIdLst>
    <p:sldId xmlns:r="http://schemas.openxmlformats.org/officeDocument/2006/relationships" id="256" r:id="R6184463dbcc74d5a"/>
    <p:sldId xmlns:r="http://schemas.openxmlformats.org/officeDocument/2006/relationships" id="257" r:id="R0fded6c8602a4a9b"/>
    <p:sldId xmlns:r="http://schemas.openxmlformats.org/officeDocument/2006/relationships" id="258" r:id="Rd66b628fedff4a4a"/>
    <p:sldId xmlns:r="http://schemas.openxmlformats.org/officeDocument/2006/relationships" id="259" r:id="Rd7596aa824384352"/>
    <p:sldId xmlns:r="http://schemas.openxmlformats.org/officeDocument/2006/relationships" id="260" r:id="Reb106ce33c9c4487"/>
    <p:sldId xmlns:r="http://schemas.openxmlformats.org/officeDocument/2006/relationships" id="261" r:id="R38681746da254e14"/>
    <p:sldId xmlns:r="http://schemas.openxmlformats.org/officeDocument/2006/relationships" id="262" r:id="Rbe736770f8de44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c9539225d491f" /><Relationship Type="http://schemas.openxmlformats.org/officeDocument/2006/relationships/slide" Target="/ppt/slides/slide1.xml" Id="R6184463dbcc74d5a" /><Relationship Type="http://schemas.openxmlformats.org/officeDocument/2006/relationships/slide" Target="/ppt/slides/slide2.xml" Id="R0fded6c8602a4a9b" /><Relationship Type="http://schemas.openxmlformats.org/officeDocument/2006/relationships/slide" Target="/ppt/slides/slide3.xml" Id="Rd66b628fedff4a4a" /><Relationship Type="http://schemas.openxmlformats.org/officeDocument/2006/relationships/slide" Target="/ppt/slides/slide4.xml" Id="Rd7596aa824384352" /><Relationship Type="http://schemas.openxmlformats.org/officeDocument/2006/relationships/slide" Target="/ppt/slides/slide5.xml" Id="Reb106ce33c9c4487" /><Relationship Type="http://schemas.openxmlformats.org/officeDocument/2006/relationships/slide" Target="/ppt/slides/slide6.xml" Id="R38681746da254e14" /><Relationship Type="http://schemas.openxmlformats.org/officeDocument/2006/relationships/slide" Target="/ppt/slides/slide7.xml" Id="Rbe736770f8de44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2a8013e6242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a97ed9166430c" /><Relationship Type="http://schemas.openxmlformats.org/officeDocument/2006/relationships/theme" Target="/ppt/slideMasters/theme/theme1.xml" Id="R5bcc6974b74e42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ba97ed916643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e5104374346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88b0b7cae4e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923a11b2545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d8377f2ca4c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5d81894854d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a8484dcde47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962c6f02e44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965 038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3 261 894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KLEIVA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Hovdenlia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834 809 672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AS</a:t>
            </a:r>
          </a:p>
        </p:txBody>
      </p:sp>
    </p:spTree>
  </p:cSld>
  <p:clrMapOvr>
    <a:masterClrMapping xmlns:a="http://schemas.openxmlformats.org/drawingml/2006/main"/>
  </p:clrMapOvr>
</p:sld>
</file>