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c9ddc0931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eb5c0b0aa4890"/>
  </p:sldMasterIdLst>
  <p:sldIdLst>
    <p:sldId xmlns:r="http://schemas.openxmlformats.org/officeDocument/2006/relationships" id="256" r:id="R04a609df072540ab"/>
    <p:sldId xmlns:r="http://schemas.openxmlformats.org/officeDocument/2006/relationships" id="257" r:id="Rdfb2de0dc1d848cf"/>
    <p:sldId xmlns:r="http://schemas.openxmlformats.org/officeDocument/2006/relationships" id="258" r:id="Rb8e95641c79e4db8"/>
    <p:sldId xmlns:r="http://schemas.openxmlformats.org/officeDocument/2006/relationships" id="259" r:id="Rb7bf2f5514d7402b"/>
    <p:sldId xmlns:r="http://schemas.openxmlformats.org/officeDocument/2006/relationships" id="260" r:id="R283fa93f0fc7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eb5c0b0aa4890" /><Relationship Type="http://schemas.openxmlformats.org/officeDocument/2006/relationships/slide" Target="/ppt/slides/slide1.xml" Id="R04a609df072540ab" /><Relationship Type="http://schemas.openxmlformats.org/officeDocument/2006/relationships/slide" Target="/ppt/slides/slide2.xml" Id="Rdfb2de0dc1d848cf" /><Relationship Type="http://schemas.openxmlformats.org/officeDocument/2006/relationships/slide" Target="/ppt/slides/slide3.xml" Id="Rb8e95641c79e4db8" /><Relationship Type="http://schemas.openxmlformats.org/officeDocument/2006/relationships/slide" Target="/ppt/slides/slide4.xml" Id="Rb7bf2f5514d7402b" /><Relationship Type="http://schemas.openxmlformats.org/officeDocument/2006/relationships/slide" Target="/ppt/slides/slide5.xml" Id="R283fa93f0fc7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ecb6e89b2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91a5c1e14ab1" /><Relationship Type="http://schemas.openxmlformats.org/officeDocument/2006/relationships/theme" Target="/ppt/slideMasters/theme/theme1.xml" Id="R4d5305bda3ad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f91a5c1e1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cee1bc50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1723f6f1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4ccc0959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6a459e5e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39d66892b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