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628bbcaa64a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11d97c649041c6"/>
  </p:sldMasterIdLst>
  <p:sldIdLst>
    <p:sldId xmlns:r="http://schemas.openxmlformats.org/officeDocument/2006/relationships" id="256" r:id="R8b745a464029452f"/>
    <p:sldId xmlns:r="http://schemas.openxmlformats.org/officeDocument/2006/relationships" id="257" r:id="R5cff4dbc52584385"/>
    <p:sldId xmlns:r="http://schemas.openxmlformats.org/officeDocument/2006/relationships" id="258" r:id="Rcfe57f6e00bb4797"/>
    <p:sldId xmlns:r="http://schemas.openxmlformats.org/officeDocument/2006/relationships" id="259" r:id="Re281dffbb4814580"/>
    <p:sldId xmlns:r="http://schemas.openxmlformats.org/officeDocument/2006/relationships" id="260" r:id="R9366dc60c69a4426"/>
    <p:sldId xmlns:r="http://schemas.openxmlformats.org/officeDocument/2006/relationships" id="261" r:id="R97b3031c318a4622"/>
    <p:sldId xmlns:r="http://schemas.openxmlformats.org/officeDocument/2006/relationships" id="262" r:id="R08f62a768b034d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1d97c649041c6" /><Relationship Type="http://schemas.openxmlformats.org/officeDocument/2006/relationships/slide" Target="/ppt/slides/slide1.xml" Id="R8b745a464029452f" /><Relationship Type="http://schemas.openxmlformats.org/officeDocument/2006/relationships/slide" Target="/ppt/slides/slide2.xml" Id="R5cff4dbc52584385" /><Relationship Type="http://schemas.openxmlformats.org/officeDocument/2006/relationships/slide" Target="/ppt/slides/slide3.xml" Id="Rcfe57f6e00bb4797" /><Relationship Type="http://schemas.openxmlformats.org/officeDocument/2006/relationships/slide" Target="/ppt/slides/slide4.xml" Id="Re281dffbb4814580" /><Relationship Type="http://schemas.openxmlformats.org/officeDocument/2006/relationships/slide" Target="/ppt/slides/slide5.xml" Id="R9366dc60c69a4426" /><Relationship Type="http://schemas.openxmlformats.org/officeDocument/2006/relationships/slide" Target="/ppt/slides/slide6.xml" Id="R97b3031c318a4622" /><Relationship Type="http://schemas.openxmlformats.org/officeDocument/2006/relationships/slide" Target="/ppt/slides/slide7.xml" Id="R08f62a768b034d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b1fd0eae847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865e9a0c4ef7" /><Relationship Type="http://schemas.openxmlformats.org/officeDocument/2006/relationships/theme" Target="/ppt/slideMasters/theme/theme1.xml" Id="Ra1407b66dcdf45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6d865e9a0c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e4bafbb3247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2414ac3d04c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75526fae41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dcb7af670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e2be71fb243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8dcf127df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ef0566636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IMBE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116 387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MARIE BERLAND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Tårnfalkveien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834 989 832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IMBE AS</a:t>
            </a:r>
          </a:p>
        </p:txBody>
      </p:sp>
    </p:spTree>
  </p:cSld>
  <p:clrMapOvr>
    <a:masterClrMapping xmlns:a="http://schemas.openxmlformats.org/drawingml/2006/main"/>
  </p:clrMapOvr>
</p:sld>
</file>