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e67bf8160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83f429cbb4e22"/>
  </p:sldMasterIdLst>
  <p:sldIdLst>
    <p:sldId xmlns:r="http://schemas.openxmlformats.org/officeDocument/2006/relationships" id="256" r:id="R44e5cfd811e44c0c"/>
    <p:sldId xmlns:r="http://schemas.openxmlformats.org/officeDocument/2006/relationships" id="257" r:id="Rd12dc688e99a447c"/>
    <p:sldId xmlns:r="http://schemas.openxmlformats.org/officeDocument/2006/relationships" id="258" r:id="R44079d2acccd4ea2"/>
    <p:sldId xmlns:r="http://schemas.openxmlformats.org/officeDocument/2006/relationships" id="259" r:id="Re146f9c959a84b6a"/>
    <p:sldId xmlns:r="http://schemas.openxmlformats.org/officeDocument/2006/relationships" id="260" r:id="Rc335290ac459487b"/>
    <p:sldId xmlns:r="http://schemas.openxmlformats.org/officeDocument/2006/relationships" id="261" r:id="Rf15327b4db5b4180"/>
    <p:sldId xmlns:r="http://schemas.openxmlformats.org/officeDocument/2006/relationships" id="262" r:id="R274874dd3c0645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83f429cbb4e22" /><Relationship Type="http://schemas.openxmlformats.org/officeDocument/2006/relationships/slide" Target="/ppt/slides/slide1.xml" Id="R44e5cfd811e44c0c" /><Relationship Type="http://schemas.openxmlformats.org/officeDocument/2006/relationships/slide" Target="/ppt/slides/slide2.xml" Id="Rd12dc688e99a447c" /><Relationship Type="http://schemas.openxmlformats.org/officeDocument/2006/relationships/slide" Target="/ppt/slides/slide3.xml" Id="R44079d2acccd4ea2" /><Relationship Type="http://schemas.openxmlformats.org/officeDocument/2006/relationships/slide" Target="/ppt/slides/slide4.xml" Id="Re146f9c959a84b6a" /><Relationship Type="http://schemas.openxmlformats.org/officeDocument/2006/relationships/slide" Target="/ppt/slides/slide5.xml" Id="Rc335290ac459487b" /><Relationship Type="http://schemas.openxmlformats.org/officeDocument/2006/relationships/slide" Target="/ppt/slides/slide6.xml" Id="Rf15327b4db5b4180" /><Relationship Type="http://schemas.openxmlformats.org/officeDocument/2006/relationships/slide" Target="/ppt/slides/slide7.xml" Id="R274874dd3c0645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6d5a83c4e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6ba8b1448498f" /><Relationship Type="http://schemas.openxmlformats.org/officeDocument/2006/relationships/theme" Target="/ppt/slideMasters/theme/theme1.xml" Id="R62a30779d4f5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26ba8b1448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dad8f8f6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762780753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8e9d90b440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2fe8be363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15bb4031f42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60d8ab14347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a3f978639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GREYSTONE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GREYSTONE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HYLDBAKK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Gråsteinveien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835 073 572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GREYSTONE HOLDING AS</a:t>
            </a:r>
          </a:p>
        </p:txBody>
      </p:sp>
    </p:spTree>
  </p:cSld>
  <p:clrMapOvr>
    <a:masterClrMapping xmlns:a="http://schemas.openxmlformats.org/drawingml/2006/main"/>
  </p:clrMapOvr>
</p:sld>
</file>