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79b691392849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f8871098524a1c"/>
  </p:sldMasterIdLst>
  <p:sldIdLst>
    <p:sldId xmlns:r="http://schemas.openxmlformats.org/officeDocument/2006/relationships" id="256" r:id="R1f392910f1ed4722"/>
    <p:sldId xmlns:r="http://schemas.openxmlformats.org/officeDocument/2006/relationships" id="257" r:id="Rb3a08ec0bc4f452d"/>
    <p:sldId xmlns:r="http://schemas.openxmlformats.org/officeDocument/2006/relationships" id="258" r:id="Ra3ff6a3ddda54c07"/>
    <p:sldId xmlns:r="http://schemas.openxmlformats.org/officeDocument/2006/relationships" id="259" r:id="R36b40f0169bf4dfa"/>
    <p:sldId xmlns:r="http://schemas.openxmlformats.org/officeDocument/2006/relationships" id="260" r:id="Reaf043dda13941b8"/>
    <p:sldId xmlns:r="http://schemas.openxmlformats.org/officeDocument/2006/relationships" id="261" r:id="R93cb2d8563b842d3"/>
    <p:sldId xmlns:r="http://schemas.openxmlformats.org/officeDocument/2006/relationships" id="262" r:id="Rdf3303b435674f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8871098524a1c" /><Relationship Type="http://schemas.openxmlformats.org/officeDocument/2006/relationships/slide" Target="/ppt/slides/slide1.xml" Id="R1f392910f1ed4722" /><Relationship Type="http://schemas.openxmlformats.org/officeDocument/2006/relationships/slide" Target="/ppt/slides/slide2.xml" Id="Rb3a08ec0bc4f452d" /><Relationship Type="http://schemas.openxmlformats.org/officeDocument/2006/relationships/slide" Target="/ppt/slides/slide3.xml" Id="Ra3ff6a3ddda54c07" /><Relationship Type="http://schemas.openxmlformats.org/officeDocument/2006/relationships/slide" Target="/ppt/slides/slide4.xml" Id="R36b40f0169bf4dfa" /><Relationship Type="http://schemas.openxmlformats.org/officeDocument/2006/relationships/slide" Target="/ppt/slides/slide5.xml" Id="Reaf043dda13941b8" /><Relationship Type="http://schemas.openxmlformats.org/officeDocument/2006/relationships/slide" Target="/ppt/slides/slide6.xml" Id="R93cb2d8563b842d3" /><Relationship Type="http://schemas.openxmlformats.org/officeDocument/2006/relationships/slide" Target="/ppt/slides/slide7.xml" Id="Rdf3303b435674f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969c14c5440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68682c8ef499f" /><Relationship Type="http://schemas.openxmlformats.org/officeDocument/2006/relationships/theme" Target="/ppt/slideMasters/theme/theme1.xml" Id="Rd9e2214eabf9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68682c8ef49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03a1b142341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f553a223245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0983a91c745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46cf18c994a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d818fbd6c46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a67bf0f5347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9b201eecd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TENNEFOSS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TENNEFOSS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13 140 438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13 443 890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TENNEFOSS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IRENE TENNEFOSS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Rodes vei 40B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01 06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ptennefo@online.no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835 286 932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TENNEFOSS INVEST AS</a:t>
            </a:r>
          </a:p>
        </p:txBody>
      </p:sp>
    </p:spTree>
  </p:cSld>
  <p:clrMapOvr>
    <a:masterClrMapping xmlns:a="http://schemas.openxmlformats.org/drawingml/2006/main"/>
  </p:clrMapOvr>
</p:sld>
</file>