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90716306fe45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3c0cf41d39485d"/>
  </p:sldMasterIdLst>
  <p:sldIdLst>
    <p:sldId xmlns:r="http://schemas.openxmlformats.org/officeDocument/2006/relationships" id="256" r:id="R05a2ad2df1494a4e"/>
    <p:sldId xmlns:r="http://schemas.openxmlformats.org/officeDocument/2006/relationships" id="257" r:id="Re8d1f40a424944cb"/>
    <p:sldId xmlns:r="http://schemas.openxmlformats.org/officeDocument/2006/relationships" id="258" r:id="R08738cc15c7243b9"/>
    <p:sldId xmlns:r="http://schemas.openxmlformats.org/officeDocument/2006/relationships" id="259" r:id="R456b7f7ed69b4437"/>
    <p:sldId xmlns:r="http://schemas.openxmlformats.org/officeDocument/2006/relationships" id="260" r:id="R5f18ec94cfae4a24"/>
    <p:sldId xmlns:r="http://schemas.openxmlformats.org/officeDocument/2006/relationships" id="261" r:id="Rcb6ad0eaab0846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3c0cf41d39485d" /><Relationship Type="http://schemas.openxmlformats.org/officeDocument/2006/relationships/slide" Target="/ppt/slides/slide1.xml" Id="R05a2ad2df1494a4e" /><Relationship Type="http://schemas.openxmlformats.org/officeDocument/2006/relationships/slide" Target="/ppt/slides/slide2.xml" Id="Re8d1f40a424944cb" /><Relationship Type="http://schemas.openxmlformats.org/officeDocument/2006/relationships/slide" Target="/ppt/slides/slide3.xml" Id="R08738cc15c7243b9" /><Relationship Type="http://schemas.openxmlformats.org/officeDocument/2006/relationships/slide" Target="/ppt/slides/slide4.xml" Id="R456b7f7ed69b4437" /><Relationship Type="http://schemas.openxmlformats.org/officeDocument/2006/relationships/slide" Target="/ppt/slides/slide5.xml" Id="R5f18ec94cfae4a24" /><Relationship Type="http://schemas.openxmlformats.org/officeDocument/2006/relationships/slide" Target="/ppt/slides/slide6.xml" Id="Rcb6ad0eaab0846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987002940b44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c68cf3ab3142d0" /><Relationship Type="http://schemas.openxmlformats.org/officeDocument/2006/relationships/theme" Target="/ppt/slideMasters/theme/theme1.xml" Id="R220fc9fd19224b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c68cf3ab3142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44ece464174e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917862c5f043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d8126a584749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9a221222f34a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992ba6735049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28020d41e04c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FJELL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Landstads gate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835 451 682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 ØKONOMI AS</a:t>
            </a:r>
          </a:p>
        </p:txBody>
      </p:sp>
    </p:spTree>
  </p:cSld>
  <p:clrMapOvr>
    <a:masterClrMapping xmlns:a="http://schemas.openxmlformats.org/drawingml/2006/main"/>
  </p:clrMapOvr>
</p:sld>
</file>