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579b3b34d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dd1b733b043e0"/>
  </p:sldMasterIdLst>
  <p:sldIdLst>
    <p:sldId xmlns:r="http://schemas.openxmlformats.org/officeDocument/2006/relationships" id="256" r:id="R08b5230f77f845a4"/>
    <p:sldId xmlns:r="http://schemas.openxmlformats.org/officeDocument/2006/relationships" id="257" r:id="R60c05c6508404dd2"/>
    <p:sldId xmlns:r="http://schemas.openxmlformats.org/officeDocument/2006/relationships" id="258" r:id="Rf30063a1f41a4393"/>
    <p:sldId xmlns:r="http://schemas.openxmlformats.org/officeDocument/2006/relationships" id="259" r:id="Rc1e0b9716cb04f90"/>
    <p:sldId xmlns:r="http://schemas.openxmlformats.org/officeDocument/2006/relationships" id="260" r:id="R69f33b1a7aa345ba"/>
    <p:sldId xmlns:r="http://schemas.openxmlformats.org/officeDocument/2006/relationships" id="261" r:id="R51d6509bb4a945f0"/>
    <p:sldId xmlns:r="http://schemas.openxmlformats.org/officeDocument/2006/relationships" id="262" r:id="R96f824aa70e2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dd1b733b043e0" /><Relationship Type="http://schemas.openxmlformats.org/officeDocument/2006/relationships/slide" Target="/ppt/slides/slide1.xml" Id="R08b5230f77f845a4" /><Relationship Type="http://schemas.openxmlformats.org/officeDocument/2006/relationships/slide" Target="/ppt/slides/slide2.xml" Id="R60c05c6508404dd2" /><Relationship Type="http://schemas.openxmlformats.org/officeDocument/2006/relationships/slide" Target="/ppt/slides/slide3.xml" Id="Rf30063a1f41a4393" /><Relationship Type="http://schemas.openxmlformats.org/officeDocument/2006/relationships/slide" Target="/ppt/slides/slide4.xml" Id="Rc1e0b9716cb04f90" /><Relationship Type="http://schemas.openxmlformats.org/officeDocument/2006/relationships/slide" Target="/ppt/slides/slide5.xml" Id="R69f33b1a7aa345ba" /><Relationship Type="http://schemas.openxmlformats.org/officeDocument/2006/relationships/slide" Target="/ppt/slides/slide6.xml" Id="R51d6509bb4a945f0" /><Relationship Type="http://schemas.openxmlformats.org/officeDocument/2006/relationships/slide" Target="/ppt/slides/slide7.xml" Id="R96f824aa70e2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4188583b4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00922610a44e7" /><Relationship Type="http://schemas.openxmlformats.org/officeDocument/2006/relationships/theme" Target="/ppt/slideMasters/theme/theme1.xml" Id="Rfb7bf945247a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00922610a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cafc00d02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63feab2ea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9e55362d2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89f682fe0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c563b2c49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09026b2aa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e3d0a8778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 ØKONOMI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2 224 428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ENGERSEN INVEST AS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GRUPPEN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