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36940f3f2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55ab8e0724d48"/>
  </p:sldMasterIdLst>
  <p:sldIdLst>
    <p:sldId xmlns:r="http://schemas.openxmlformats.org/officeDocument/2006/relationships" id="256" r:id="R5a178bb9990846a6"/>
    <p:sldId xmlns:r="http://schemas.openxmlformats.org/officeDocument/2006/relationships" id="257" r:id="R7ea7ca985b5048f2"/>
    <p:sldId xmlns:r="http://schemas.openxmlformats.org/officeDocument/2006/relationships" id="258" r:id="Rff068ebc720a4edd"/>
    <p:sldId xmlns:r="http://schemas.openxmlformats.org/officeDocument/2006/relationships" id="259" r:id="Rad82d50120ba4cfe"/>
    <p:sldId xmlns:r="http://schemas.openxmlformats.org/officeDocument/2006/relationships" id="260" r:id="R224a1b6260224175"/>
    <p:sldId xmlns:r="http://schemas.openxmlformats.org/officeDocument/2006/relationships" id="261" r:id="R7d2f516b7f124487"/>
    <p:sldId xmlns:r="http://schemas.openxmlformats.org/officeDocument/2006/relationships" id="262" r:id="R8b637b0c8e43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55ab8e0724d48" /><Relationship Type="http://schemas.openxmlformats.org/officeDocument/2006/relationships/slide" Target="/ppt/slides/slide1.xml" Id="R5a178bb9990846a6" /><Relationship Type="http://schemas.openxmlformats.org/officeDocument/2006/relationships/slide" Target="/ppt/slides/slide2.xml" Id="R7ea7ca985b5048f2" /><Relationship Type="http://schemas.openxmlformats.org/officeDocument/2006/relationships/slide" Target="/ppt/slides/slide3.xml" Id="Rff068ebc720a4edd" /><Relationship Type="http://schemas.openxmlformats.org/officeDocument/2006/relationships/slide" Target="/ppt/slides/slide4.xml" Id="Rad82d50120ba4cfe" /><Relationship Type="http://schemas.openxmlformats.org/officeDocument/2006/relationships/slide" Target="/ppt/slides/slide5.xml" Id="R224a1b6260224175" /><Relationship Type="http://schemas.openxmlformats.org/officeDocument/2006/relationships/slide" Target="/ppt/slides/slide6.xml" Id="R7d2f516b7f124487" /><Relationship Type="http://schemas.openxmlformats.org/officeDocument/2006/relationships/slide" Target="/ppt/slides/slide7.xml" Id="R8b637b0c8e43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4235babb6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3709011b74d61" /><Relationship Type="http://schemas.openxmlformats.org/officeDocument/2006/relationships/theme" Target="/ppt/slideMasters/theme/theme1.xml" Id="R934df1ec028c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3709011b7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bcd5a12fd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95ea3eefe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c3450c24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6c2f0e3d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9e896dba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aa21580f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d91cf004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