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6a5a5c290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cd57703374b7e"/>
  </p:sldMasterIdLst>
  <p:sldIdLst>
    <p:sldId xmlns:r="http://schemas.openxmlformats.org/officeDocument/2006/relationships" id="256" r:id="R7ef8db8f0d9e403d"/>
    <p:sldId xmlns:r="http://schemas.openxmlformats.org/officeDocument/2006/relationships" id="257" r:id="R2108b593f30a4ca4"/>
    <p:sldId xmlns:r="http://schemas.openxmlformats.org/officeDocument/2006/relationships" id="258" r:id="Rffe055b8299347d8"/>
    <p:sldId xmlns:r="http://schemas.openxmlformats.org/officeDocument/2006/relationships" id="259" r:id="R652f54d3f6e74866"/>
    <p:sldId xmlns:r="http://schemas.openxmlformats.org/officeDocument/2006/relationships" id="260" r:id="R229d3220bb3d4fc7"/>
    <p:sldId xmlns:r="http://schemas.openxmlformats.org/officeDocument/2006/relationships" id="261" r:id="R9f0e64db99ba4743"/>
    <p:sldId xmlns:r="http://schemas.openxmlformats.org/officeDocument/2006/relationships" id="262" r:id="Rb176f6064d7c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cd57703374b7e" /><Relationship Type="http://schemas.openxmlformats.org/officeDocument/2006/relationships/slide" Target="/ppt/slides/slide1.xml" Id="R7ef8db8f0d9e403d" /><Relationship Type="http://schemas.openxmlformats.org/officeDocument/2006/relationships/slide" Target="/ppt/slides/slide2.xml" Id="R2108b593f30a4ca4" /><Relationship Type="http://schemas.openxmlformats.org/officeDocument/2006/relationships/slide" Target="/ppt/slides/slide3.xml" Id="Rffe055b8299347d8" /><Relationship Type="http://schemas.openxmlformats.org/officeDocument/2006/relationships/slide" Target="/ppt/slides/slide4.xml" Id="R652f54d3f6e74866" /><Relationship Type="http://schemas.openxmlformats.org/officeDocument/2006/relationships/slide" Target="/ppt/slides/slide5.xml" Id="R229d3220bb3d4fc7" /><Relationship Type="http://schemas.openxmlformats.org/officeDocument/2006/relationships/slide" Target="/ppt/slides/slide6.xml" Id="R9f0e64db99ba4743" /><Relationship Type="http://schemas.openxmlformats.org/officeDocument/2006/relationships/slide" Target="/ppt/slides/slide7.xml" Id="Rb176f6064d7c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34d4bae3c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a317c90f469d" /><Relationship Type="http://schemas.openxmlformats.org/officeDocument/2006/relationships/theme" Target="/ppt/slideMasters/theme/theme1.xml" Id="R4c28962b85bd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ea317c90f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10a9fb9094f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7f5aa309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7e2a6ff3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fb32407b9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76499b81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9e984356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127d3127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APARTNER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835 641 252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APARTNER AS</a:t>
            </a:r>
          </a:p>
        </p:txBody>
      </p:sp>
    </p:spTree>
  </p:cSld>
  <p:clrMapOvr>
    <a:masterClrMapping xmlns:a="http://schemas.openxmlformats.org/drawingml/2006/main"/>
  </p:clrMapOvr>
</p:sld>
</file>