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c9788e109b46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97e4580c774c53"/>
  </p:sldMasterIdLst>
  <p:sldIdLst>
    <p:sldId xmlns:r="http://schemas.openxmlformats.org/officeDocument/2006/relationships" id="256" r:id="R619200c9b3fe4dfe"/>
    <p:sldId xmlns:r="http://schemas.openxmlformats.org/officeDocument/2006/relationships" id="257" r:id="R9188ad9de7514e78"/>
    <p:sldId xmlns:r="http://schemas.openxmlformats.org/officeDocument/2006/relationships" id="258" r:id="R6cef5ef677b74f17"/>
    <p:sldId xmlns:r="http://schemas.openxmlformats.org/officeDocument/2006/relationships" id="259" r:id="R78702aa9cb6c4d2b"/>
    <p:sldId xmlns:r="http://schemas.openxmlformats.org/officeDocument/2006/relationships" id="260" r:id="R4b8b0c5098474a58"/>
    <p:sldId xmlns:r="http://schemas.openxmlformats.org/officeDocument/2006/relationships" id="261" r:id="R54a9d405af164106"/>
    <p:sldId xmlns:r="http://schemas.openxmlformats.org/officeDocument/2006/relationships" id="262" r:id="Ra6e885d127904e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97e4580c774c53" /><Relationship Type="http://schemas.openxmlformats.org/officeDocument/2006/relationships/slide" Target="/ppt/slides/slide1.xml" Id="R619200c9b3fe4dfe" /><Relationship Type="http://schemas.openxmlformats.org/officeDocument/2006/relationships/slide" Target="/ppt/slides/slide2.xml" Id="R9188ad9de7514e78" /><Relationship Type="http://schemas.openxmlformats.org/officeDocument/2006/relationships/slide" Target="/ppt/slides/slide3.xml" Id="R6cef5ef677b74f17" /><Relationship Type="http://schemas.openxmlformats.org/officeDocument/2006/relationships/slide" Target="/ppt/slides/slide4.xml" Id="R78702aa9cb6c4d2b" /><Relationship Type="http://schemas.openxmlformats.org/officeDocument/2006/relationships/slide" Target="/ppt/slides/slide5.xml" Id="R4b8b0c5098474a58" /><Relationship Type="http://schemas.openxmlformats.org/officeDocument/2006/relationships/slide" Target="/ppt/slides/slide6.xml" Id="R54a9d405af164106" /><Relationship Type="http://schemas.openxmlformats.org/officeDocument/2006/relationships/slide" Target="/ppt/slides/slide7.xml" Id="Ra6e885d127904e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80f891095147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71b5eab43f41a3" /><Relationship Type="http://schemas.openxmlformats.org/officeDocument/2006/relationships/theme" Target="/ppt/slideMasters/theme/theme1.xml" Id="Rd6b6f776dc1f4e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71b5eab43f41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739cd77be44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da87895624e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41a37187b84b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5f6e529a74f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d320c492d48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6e91f1dba463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5a9d5eb4042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PENNY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PENNY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744 691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24 692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606 120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ROSTAD AS  –  85,0 %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MAREAM GARDI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ENGH-JANSEN  –  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Bernhard Rostad, Neuberggata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835 853 772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PENNY AS</a:t>
            </a:r>
          </a:p>
        </p:txBody>
      </p:sp>
    </p:spTree>
  </p:cSld>
  <p:clrMapOvr>
    <a:masterClrMapping xmlns:a="http://schemas.openxmlformats.org/drawingml/2006/main"/>
  </p:clrMapOvr>
</p:sld>
</file>