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4d025d644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ddf45b8974adb"/>
  </p:sldMasterIdLst>
  <p:sldIdLst>
    <p:sldId xmlns:r="http://schemas.openxmlformats.org/officeDocument/2006/relationships" id="256" r:id="R838a380ea3c14f20"/>
    <p:sldId xmlns:r="http://schemas.openxmlformats.org/officeDocument/2006/relationships" id="257" r:id="Ree7dcf6529ee440b"/>
    <p:sldId xmlns:r="http://schemas.openxmlformats.org/officeDocument/2006/relationships" id="258" r:id="Rf283cdac51b240a8"/>
    <p:sldId xmlns:r="http://schemas.openxmlformats.org/officeDocument/2006/relationships" id="259" r:id="R722ad1ef9cef43c1"/>
    <p:sldId xmlns:r="http://schemas.openxmlformats.org/officeDocument/2006/relationships" id="260" r:id="Rffab16732b194f78"/>
    <p:sldId xmlns:r="http://schemas.openxmlformats.org/officeDocument/2006/relationships" id="261" r:id="R9d83a85be2034ec0"/>
    <p:sldId xmlns:r="http://schemas.openxmlformats.org/officeDocument/2006/relationships" id="262" r:id="Rbffb66b36623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ddf45b8974adb" /><Relationship Type="http://schemas.openxmlformats.org/officeDocument/2006/relationships/slide" Target="/ppt/slides/slide1.xml" Id="R838a380ea3c14f20" /><Relationship Type="http://schemas.openxmlformats.org/officeDocument/2006/relationships/slide" Target="/ppt/slides/slide2.xml" Id="Ree7dcf6529ee440b" /><Relationship Type="http://schemas.openxmlformats.org/officeDocument/2006/relationships/slide" Target="/ppt/slides/slide3.xml" Id="Rf283cdac51b240a8" /><Relationship Type="http://schemas.openxmlformats.org/officeDocument/2006/relationships/slide" Target="/ppt/slides/slide4.xml" Id="R722ad1ef9cef43c1" /><Relationship Type="http://schemas.openxmlformats.org/officeDocument/2006/relationships/slide" Target="/ppt/slides/slide5.xml" Id="Rffab16732b194f78" /><Relationship Type="http://schemas.openxmlformats.org/officeDocument/2006/relationships/slide" Target="/ppt/slides/slide6.xml" Id="R9d83a85be2034ec0" /><Relationship Type="http://schemas.openxmlformats.org/officeDocument/2006/relationships/slide" Target="/ppt/slides/slide7.xml" Id="Rbffb66b36623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ba8de06a5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f764cfbd14ffc" /><Relationship Type="http://schemas.openxmlformats.org/officeDocument/2006/relationships/theme" Target="/ppt/slideMasters/theme/theme1.xml" Id="Rd7ba1143cff8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f764cfbd1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163c81b94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472dfba9249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dabc0ff6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3e6195ea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81f6bf3f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3e63d6377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85ace2076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NILSSENS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NILSSENS SØNNER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−1 355 557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JAN NILSSEN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NILSSEN TONNING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Sjoarveg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52824115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836 354 982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NILSSENS SØNNER AS</a:t>
            </a:r>
          </a:p>
        </p:txBody>
      </p:sp>
    </p:spTree>
  </p:cSld>
  <p:clrMapOvr>
    <a:masterClrMapping xmlns:a="http://schemas.openxmlformats.org/drawingml/2006/main"/>
  </p:clrMapOvr>
</p:sld>
</file>