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c4bb02801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d869677834bfa"/>
  </p:sldMasterIdLst>
  <p:sldIdLst>
    <p:sldId xmlns:r="http://schemas.openxmlformats.org/officeDocument/2006/relationships" id="256" r:id="R2a5fc4190ff94a10"/>
    <p:sldId xmlns:r="http://schemas.openxmlformats.org/officeDocument/2006/relationships" id="257" r:id="R14e75f72f5f4458d"/>
    <p:sldId xmlns:r="http://schemas.openxmlformats.org/officeDocument/2006/relationships" id="258" r:id="R25040a22f5d64458"/>
    <p:sldId xmlns:r="http://schemas.openxmlformats.org/officeDocument/2006/relationships" id="259" r:id="R49515acf175f411b"/>
    <p:sldId xmlns:r="http://schemas.openxmlformats.org/officeDocument/2006/relationships" id="260" r:id="R9a13a8c285474230"/>
    <p:sldId xmlns:r="http://schemas.openxmlformats.org/officeDocument/2006/relationships" id="261" r:id="Re84fa53a19c84c51"/>
    <p:sldId xmlns:r="http://schemas.openxmlformats.org/officeDocument/2006/relationships" id="262" r:id="R1b6cd4a59a0e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d869677834bfa" /><Relationship Type="http://schemas.openxmlformats.org/officeDocument/2006/relationships/slide" Target="/ppt/slides/slide1.xml" Id="R2a5fc4190ff94a10" /><Relationship Type="http://schemas.openxmlformats.org/officeDocument/2006/relationships/slide" Target="/ppt/slides/slide2.xml" Id="R14e75f72f5f4458d" /><Relationship Type="http://schemas.openxmlformats.org/officeDocument/2006/relationships/slide" Target="/ppt/slides/slide3.xml" Id="R25040a22f5d64458" /><Relationship Type="http://schemas.openxmlformats.org/officeDocument/2006/relationships/slide" Target="/ppt/slides/slide4.xml" Id="R49515acf175f411b" /><Relationship Type="http://schemas.openxmlformats.org/officeDocument/2006/relationships/slide" Target="/ppt/slides/slide5.xml" Id="R9a13a8c285474230" /><Relationship Type="http://schemas.openxmlformats.org/officeDocument/2006/relationships/slide" Target="/ppt/slides/slide6.xml" Id="Re84fa53a19c84c51" /><Relationship Type="http://schemas.openxmlformats.org/officeDocument/2006/relationships/slide" Target="/ppt/slides/slide7.xml" Id="R1b6cd4a59a0e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c28189e86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40ccbf8d4b37" /><Relationship Type="http://schemas.openxmlformats.org/officeDocument/2006/relationships/theme" Target="/ppt/slideMasters/theme/theme1.xml" Id="Rc8927b6f0321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f40ccbf8d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5002fe40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e35aa82d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2e42ef5e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05a47d98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d4385615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e664a82d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c0390e24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HENRIK KOLLE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Kongsskogen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836 664 752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KOLLE INVEST AS</a:t>
            </a:r>
          </a:p>
        </p:txBody>
      </p:sp>
    </p:spTree>
  </p:cSld>
  <p:clrMapOvr>
    <a:masterClrMapping xmlns:a="http://schemas.openxmlformats.org/drawingml/2006/main"/>
  </p:clrMapOvr>
</p:sld>
</file>