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075528978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40a3fbf6946fc"/>
  </p:sldMasterIdLst>
  <p:sldIdLst>
    <p:sldId xmlns:r="http://schemas.openxmlformats.org/officeDocument/2006/relationships" id="256" r:id="Rb78e692acc534fbb"/>
    <p:sldId xmlns:r="http://schemas.openxmlformats.org/officeDocument/2006/relationships" id="257" r:id="Rdcd274c7414d408b"/>
    <p:sldId xmlns:r="http://schemas.openxmlformats.org/officeDocument/2006/relationships" id="258" r:id="R916b1cc3671741a8"/>
    <p:sldId xmlns:r="http://schemas.openxmlformats.org/officeDocument/2006/relationships" id="259" r:id="R9f21e60b8ab340a0"/>
    <p:sldId xmlns:r="http://schemas.openxmlformats.org/officeDocument/2006/relationships" id="260" r:id="Rade1dba0cb9b4ef0"/>
    <p:sldId xmlns:r="http://schemas.openxmlformats.org/officeDocument/2006/relationships" id="261" r:id="R4acdab46881c4184"/>
    <p:sldId xmlns:r="http://schemas.openxmlformats.org/officeDocument/2006/relationships" id="262" r:id="R43a8f248b686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40a3fbf6946fc" /><Relationship Type="http://schemas.openxmlformats.org/officeDocument/2006/relationships/slide" Target="/ppt/slides/slide1.xml" Id="Rb78e692acc534fbb" /><Relationship Type="http://schemas.openxmlformats.org/officeDocument/2006/relationships/slide" Target="/ppt/slides/slide2.xml" Id="Rdcd274c7414d408b" /><Relationship Type="http://schemas.openxmlformats.org/officeDocument/2006/relationships/slide" Target="/ppt/slides/slide3.xml" Id="R916b1cc3671741a8" /><Relationship Type="http://schemas.openxmlformats.org/officeDocument/2006/relationships/slide" Target="/ppt/slides/slide4.xml" Id="R9f21e60b8ab340a0" /><Relationship Type="http://schemas.openxmlformats.org/officeDocument/2006/relationships/slide" Target="/ppt/slides/slide5.xml" Id="Rade1dba0cb9b4ef0" /><Relationship Type="http://schemas.openxmlformats.org/officeDocument/2006/relationships/slide" Target="/ppt/slides/slide6.xml" Id="R4acdab46881c4184" /><Relationship Type="http://schemas.openxmlformats.org/officeDocument/2006/relationships/slide" Target="/ppt/slides/slide7.xml" Id="R43a8f248b686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080eb0c5a4e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e0707751c437b" /><Relationship Type="http://schemas.openxmlformats.org/officeDocument/2006/relationships/theme" Target="/ppt/slideMasters/theme/theme1.xml" Id="R445e3fa8419b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6e0707751c43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26b96456b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86a33647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4268faa3b41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de7a9f5c4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ef8cb736a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cf0014758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7571c2d964e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CAROG HOLDING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ROGNE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836 716 612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CAROG HOLDING AS</a:t>
            </a:r>
          </a:p>
        </p:txBody>
      </p:sp>
    </p:spTree>
  </p:cSld>
  <p:clrMapOvr>
    <a:masterClrMapping xmlns:a="http://schemas.openxmlformats.org/drawingml/2006/main"/>
  </p:clrMapOvr>
</p:sld>
</file>