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4084e0dac646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2940b57143407a"/>
  </p:sldMasterIdLst>
  <p:sldIdLst>
    <p:sldId xmlns:r="http://schemas.openxmlformats.org/officeDocument/2006/relationships" id="256" r:id="R1f6f3ee136fd4d19"/>
    <p:sldId xmlns:r="http://schemas.openxmlformats.org/officeDocument/2006/relationships" id="257" r:id="Rd0f70554571e477f"/>
    <p:sldId xmlns:r="http://schemas.openxmlformats.org/officeDocument/2006/relationships" id="258" r:id="R2cb26f41967b4df0"/>
    <p:sldId xmlns:r="http://schemas.openxmlformats.org/officeDocument/2006/relationships" id="259" r:id="Rc3fb7fb6790848c0"/>
    <p:sldId xmlns:r="http://schemas.openxmlformats.org/officeDocument/2006/relationships" id="260" r:id="R073f3864a3df43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2940b57143407a" /><Relationship Type="http://schemas.openxmlformats.org/officeDocument/2006/relationships/slide" Target="/ppt/slides/slide1.xml" Id="R1f6f3ee136fd4d19" /><Relationship Type="http://schemas.openxmlformats.org/officeDocument/2006/relationships/slide" Target="/ppt/slides/slide2.xml" Id="Rd0f70554571e477f" /><Relationship Type="http://schemas.openxmlformats.org/officeDocument/2006/relationships/slide" Target="/ppt/slides/slide3.xml" Id="R2cb26f41967b4df0" /><Relationship Type="http://schemas.openxmlformats.org/officeDocument/2006/relationships/slide" Target="/ppt/slides/slide4.xml" Id="Rc3fb7fb6790848c0" /><Relationship Type="http://schemas.openxmlformats.org/officeDocument/2006/relationships/slide" Target="/ppt/slides/slide5.xml" Id="R073f3864a3df43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f0d8e1eb384f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5489948bb4084" /><Relationship Type="http://schemas.openxmlformats.org/officeDocument/2006/relationships/theme" Target="/ppt/slideMasters/theme/theme1.xml" Id="Rc709819111d145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35489948bb40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d513c03cd4c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5697affea46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ed7383afd4f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54940d8fc48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0063d882a41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PKF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837 084 962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