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be3fe0d72236405c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94aa4d4ced5b4608"/>
  </p:sldMasterIdLst>
  <p:sldIdLst>
    <p:sldId xmlns:r="http://schemas.openxmlformats.org/officeDocument/2006/relationships" id="256" r:id="R16394800b7d64440"/>
    <p:sldId xmlns:r="http://schemas.openxmlformats.org/officeDocument/2006/relationships" id="257" r:id="R7c5817b383954d9c"/>
    <p:sldId xmlns:r="http://schemas.openxmlformats.org/officeDocument/2006/relationships" id="258" r:id="Rddcc9f45907948aa"/>
    <p:sldId xmlns:r="http://schemas.openxmlformats.org/officeDocument/2006/relationships" id="259" r:id="Rda439222868142b5"/>
    <p:sldId xmlns:r="http://schemas.openxmlformats.org/officeDocument/2006/relationships" id="260" r:id="R96abfc0dd38841e3"/>
    <p:sldId xmlns:r="http://schemas.openxmlformats.org/officeDocument/2006/relationships" id="261" r:id="R932d2360b9854899"/>
    <p:sldId xmlns:r="http://schemas.openxmlformats.org/officeDocument/2006/relationships" id="262" r:id="Redc6f188c1b44fe3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94aa4d4ced5b4608" /><Relationship Type="http://schemas.openxmlformats.org/officeDocument/2006/relationships/slide" Target="/ppt/slides/slide1.xml" Id="R16394800b7d64440" /><Relationship Type="http://schemas.openxmlformats.org/officeDocument/2006/relationships/slide" Target="/ppt/slides/slide2.xml" Id="R7c5817b383954d9c" /><Relationship Type="http://schemas.openxmlformats.org/officeDocument/2006/relationships/slide" Target="/ppt/slides/slide3.xml" Id="Rddcc9f45907948aa" /><Relationship Type="http://schemas.openxmlformats.org/officeDocument/2006/relationships/slide" Target="/ppt/slides/slide4.xml" Id="Rda439222868142b5" /><Relationship Type="http://schemas.openxmlformats.org/officeDocument/2006/relationships/slide" Target="/ppt/slides/slide5.xml" Id="R96abfc0dd38841e3" /><Relationship Type="http://schemas.openxmlformats.org/officeDocument/2006/relationships/slide" Target="/ppt/slides/slide6.xml" Id="R932d2360b9854899" /><Relationship Type="http://schemas.openxmlformats.org/officeDocument/2006/relationships/slide" Target="/ppt/slides/slide7.xml" Id="Redc6f188c1b44fe3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166f9010c532462f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a375a84f3aa4776" /><Relationship Type="http://schemas.openxmlformats.org/officeDocument/2006/relationships/theme" Target="/ppt/slideMasters/theme/theme1.xml" Id="R144fa124353842cd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4a375a84f3aa4776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58bb38fbd534355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19636f1af20404a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c8fba9144f44a28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ebe97a255804286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286070ff8204110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befd1d0bf1c4b01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7cea5cbf3d84079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SANDE REKNESKAP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SANDE REKNESKAP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SANDE REKNESKAP AS ble etablert [år] og holder til i Larsnes.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SANDE REKNESKAP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SANDE REKNESKAP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SANDE REKNESKAP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5 485 393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724 423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851 902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960 395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3 232 697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SANDE REKNESKAP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ASGEIR IDAR THORSETH  –  50,0 %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TOR ARNE BRINGSVOR  –  50,0 %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SANDE REKNESKAP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Prestegardsvegen 5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6084 Larsnes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700 26 312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837 341 922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SANDE REKNESKAP AS</a:t>
            </a:r>
          </a:p>
        </p:txBody>
      </p:sp>
    </p:spTree>
  </p:cSld>
  <p:clrMapOvr>
    <a:masterClrMapping xmlns:a="http://schemas.openxmlformats.org/drawingml/2006/main"/>
  </p:clrMapOvr>
</p:sld>
</file>