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d849c2826243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86a7c06ffd4e47"/>
  </p:sldMasterIdLst>
  <p:sldIdLst>
    <p:sldId xmlns:r="http://schemas.openxmlformats.org/officeDocument/2006/relationships" id="256" r:id="R89b08c1c1a954b56"/>
    <p:sldId xmlns:r="http://schemas.openxmlformats.org/officeDocument/2006/relationships" id="257" r:id="R3bc6f171ebdf4656"/>
    <p:sldId xmlns:r="http://schemas.openxmlformats.org/officeDocument/2006/relationships" id="258" r:id="R4d41d25bc76a455f"/>
    <p:sldId xmlns:r="http://schemas.openxmlformats.org/officeDocument/2006/relationships" id="259" r:id="Rbaf75dc7b6f54fda"/>
    <p:sldId xmlns:r="http://schemas.openxmlformats.org/officeDocument/2006/relationships" id="260" r:id="R6ed1871444dd444a"/>
    <p:sldId xmlns:r="http://schemas.openxmlformats.org/officeDocument/2006/relationships" id="261" r:id="Ra72950983c7343e5"/>
    <p:sldId xmlns:r="http://schemas.openxmlformats.org/officeDocument/2006/relationships" id="262" r:id="Rabd09326453c4f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6a7c06ffd4e47" /><Relationship Type="http://schemas.openxmlformats.org/officeDocument/2006/relationships/slide" Target="/ppt/slides/slide1.xml" Id="R89b08c1c1a954b56" /><Relationship Type="http://schemas.openxmlformats.org/officeDocument/2006/relationships/slide" Target="/ppt/slides/slide2.xml" Id="R3bc6f171ebdf4656" /><Relationship Type="http://schemas.openxmlformats.org/officeDocument/2006/relationships/slide" Target="/ppt/slides/slide3.xml" Id="R4d41d25bc76a455f" /><Relationship Type="http://schemas.openxmlformats.org/officeDocument/2006/relationships/slide" Target="/ppt/slides/slide4.xml" Id="Rbaf75dc7b6f54fda" /><Relationship Type="http://schemas.openxmlformats.org/officeDocument/2006/relationships/slide" Target="/ppt/slides/slide5.xml" Id="R6ed1871444dd444a" /><Relationship Type="http://schemas.openxmlformats.org/officeDocument/2006/relationships/slide" Target="/ppt/slides/slide6.xml" Id="Ra72950983c7343e5" /><Relationship Type="http://schemas.openxmlformats.org/officeDocument/2006/relationships/slide" Target="/ppt/slides/slide7.xml" Id="Rabd09326453c4f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80318cd694a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1392aeb444c13" /><Relationship Type="http://schemas.openxmlformats.org/officeDocument/2006/relationships/theme" Target="/ppt/slideMasters/theme/theme1.xml" Id="Rd434e8777f2e4a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b1392aeb444c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e39cf9b3345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e7a7e825d43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1cd21ee2644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6c6fbebcb42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8b8a225be4d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b57c4aa4e44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0df2c551c4f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ROTT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1 230 178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2 623 015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6 722 188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ROTT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837 703 352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