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04f0fdcf7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75bd0bc0c42ce"/>
  </p:sldMasterIdLst>
  <p:sldIdLst>
    <p:sldId xmlns:r="http://schemas.openxmlformats.org/officeDocument/2006/relationships" id="256" r:id="R5c5cdd24ba98450b"/>
    <p:sldId xmlns:r="http://schemas.openxmlformats.org/officeDocument/2006/relationships" id="257" r:id="Rab8a1a25a84b475d"/>
    <p:sldId xmlns:r="http://schemas.openxmlformats.org/officeDocument/2006/relationships" id="258" r:id="R5ef0fa1f6e2f454a"/>
    <p:sldId xmlns:r="http://schemas.openxmlformats.org/officeDocument/2006/relationships" id="259" r:id="R4dd53e62dfdd4684"/>
    <p:sldId xmlns:r="http://schemas.openxmlformats.org/officeDocument/2006/relationships" id="260" r:id="R04e1800fa1c04b69"/>
    <p:sldId xmlns:r="http://schemas.openxmlformats.org/officeDocument/2006/relationships" id="261" r:id="R22279b30fefb4669"/>
    <p:sldId xmlns:r="http://schemas.openxmlformats.org/officeDocument/2006/relationships" id="262" r:id="R61f93d8da9ee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75bd0bc0c42ce" /><Relationship Type="http://schemas.openxmlformats.org/officeDocument/2006/relationships/slide" Target="/ppt/slides/slide1.xml" Id="R5c5cdd24ba98450b" /><Relationship Type="http://schemas.openxmlformats.org/officeDocument/2006/relationships/slide" Target="/ppt/slides/slide2.xml" Id="Rab8a1a25a84b475d" /><Relationship Type="http://schemas.openxmlformats.org/officeDocument/2006/relationships/slide" Target="/ppt/slides/slide3.xml" Id="R5ef0fa1f6e2f454a" /><Relationship Type="http://schemas.openxmlformats.org/officeDocument/2006/relationships/slide" Target="/ppt/slides/slide4.xml" Id="R4dd53e62dfdd4684" /><Relationship Type="http://schemas.openxmlformats.org/officeDocument/2006/relationships/slide" Target="/ppt/slides/slide5.xml" Id="R04e1800fa1c04b69" /><Relationship Type="http://schemas.openxmlformats.org/officeDocument/2006/relationships/slide" Target="/ppt/slides/slide6.xml" Id="R22279b30fefb4669" /><Relationship Type="http://schemas.openxmlformats.org/officeDocument/2006/relationships/slide" Target="/ppt/slides/slide7.xml" Id="R61f93d8da9ee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4323c2f27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51db924154459" /><Relationship Type="http://schemas.openxmlformats.org/officeDocument/2006/relationships/theme" Target="/ppt/slideMasters/theme/theme1.xml" Id="Re0b4949bb5c2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51db92415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b061db739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b1831ee2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538ce806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171df992b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bd73d0af0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26f27ac6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c832f6323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13 027 763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CHARLOTTE WOLD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WOLD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Wold, Johan Scharffenbergs vei 75E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837 793 432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INVEST AS</a:t>
            </a:r>
          </a:p>
        </p:txBody>
      </p:sp>
    </p:spTree>
  </p:cSld>
  <p:clrMapOvr>
    <a:masterClrMapping xmlns:a="http://schemas.openxmlformats.org/drawingml/2006/main"/>
  </p:clrMapOvr>
</p:sld>
</file>