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a5a353f88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adbc0392e462c"/>
  </p:sldMasterIdLst>
  <p:sldIdLst>
    <p:sldId xmlns:r="http://schemas.openxmlformats.org/officeDocument/2006/relationships" id="256" r:id="R1b051a49e3ef41ef"/>
    <p:sldId xmlns:r="http://schemas.openxmlformats.org/officeDocument/2006/relationships" id="257" r:id="Rd06a01365c9e4d16"/>
    <p:sldId xmlns:r="http://schemas.openxmlformats.org/officeDocument/2006/relationships" id="258" r:id="R38e2aa9a71d44b77"/>
    <p:sldId xmlns:r="http://schemas.openxmlformats.org/officeDocument/2006/relationships" id="259" r:id="Rb2b132631a014fc0"/>
    <p:sldId xmlns:r="http://schemas.openxmlformats.org/officeDocument/2006/relationships" id="260" r:id="R4637636bbe08435d"/>
    <p:sldId xmlns:r="http://schemas.openxmlformats.org/officeDocument/2006/relationships" id="261" r:id="R0393f7374ccd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adbc0392e462c" /><Relationship Type="http://schemas.openxmlformats.org/officeDocument/2006/relationships/slide" Target="/ppt/slides/slide1.xml" Id="R1b051a49e3ef41ef" /><Relationship Type="http://schemas.openxmlformats.org/officeDocument/2006/relationships/slide" Target="/ppt/slides/slide2.xml" Id="Rd06a01365c9e4d16" /><Relationship Type="http://schemas.openxmlformats.org/officeDocument/2006/relationships/slide" Target="/ppt/slides/slide3.xml" Id="R38e2aa9a71d44b77" /><Relationship Type="http://schemas.openxmlformats.org/officeDocument/2006/relationships/slide" Target="/ppt/slides/slide4.xml" Id="Rb2b132631a014fc0" /><Relationship Type="http://schemas.openxmlformats.org/officeDocument/2006/relationships/slide" Target="/ppt/slides/slide5.xml" Id="R4637636bbe08435d" /><Relationship Type="http://schemas.openxmlformats.org/officeDocument/2006/relationships/slide" Target="/ppt/slides/slide6.xml" Id="R0393f7374ccd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0cf3b3939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b9d2a3aa4c3a" /><Relationship Type="http://schemas.openxmlformats.org/officeDocument/2006/relationships/theme" Target="/ppt/slideMasters/theme/theme1.xml" Id="Rec89df69dc05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5b9d2a3aa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9fea5954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c156a394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b5aceeae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1fe65fc50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0e157b8f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dafbad67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