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da4d89e8c4e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647f30bd674766"/>
  </p:sldMasterIdLst>
  <p:sldIdLst>
    <p:sldId xmlns:r="http://schemas.openxmlformats.org/officeDocument/2006/relationships" id="256" r:id="R728b4a56e33d4bbf"/>
    <p:sldId xmlns:r="http://schemas.openxmlformats.org/officeDocument/2006/relationships" id="257" r:id="R97a15f23538b4151"/>
    <p:sldId xmlns:r="http://schemas.openxmlformats.org/officeDocument/2006/relationships" id="258" r:id="R69848ce319984509"/>
    <p:sldId xmlns:r="http://schemas.openxmlformats.org/officeDocument/2006/relationships" id="259" r:id="Rdd1332df55af42b8"/>
    <p:sldId xmlns:r="http://schemas.openxmlformats.org/officeDocument/2006/relationships" id="260" r:id="R6da2632ff79c44e7"/>
    <p:sldId xmlns:r="http://schemas.openxmlformats.org/officeDocument/2006/relationships" id="261" r:id="Rad78d86d5f7e42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47f30bd674766" /><Relationship Type="http://schemas.openxmlformats.org/officeDocument/2006/relationships/slide" Target="/ppt/slides/slide1.xml" Id="R728b4a56e33d4bbf" /><Relationship Type="http://schemas.openxmlformats.org/officeDocument/2006/relationships/slide" Target="/ppt/slides/slide2.xml" Id="R97a15f23538b4151" /><Relationship Type="http://schemas.openxmlformats.org/officeDocument/2006/relationships/slide" Target="/ppt/slides/slide3.xml" Id="R69848ce319984509" /><Relationship Type="http://schemas.openxmlformats.org/officeDocument/2006/relationships/slide" Target="/ppt/slides/slide4.xml" Id="Rdd1332df55af42b8" /><Relationship Type="http://schemas.openxmlformats.org/officeDocument/2006/relationships/slide" Target="/ppt/slides/slide5.xml" Id="R6da2632ff79c44e7" /><Relationship Type="http://schemas.openxmlformats.org/officeDocument/2006/relationships/slide" Target="/ppt/slides/slide6.xml" Id="Rad78d86d5f7e42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299f73fee4d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c732308b34ee2" /><Relationship Type="http://schemas.openxmlformats.org/officeDocument/2006/relationships/theme" Target="/ppt/slideMasters/theme/theme1.xml" Id="Rcbbc985ad96e40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4c732308b34e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f4c88c7e749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545bb6a6641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af67b10894e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ed96511ab43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d30d390244d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e277714e8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SKUE SPAREBANK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SKUE SPAREBANK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SKUE SPAREBANK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SKUE SPAREBANK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SKUE SPAREBANK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