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08dd3dce1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d663dae85413a"/>
  </p:sldMasterIdLst>
  <p:sldIdLst>
    <p:sldId xmlns:r="http://schemas.openxmlformats.org/officeDocument/2006/relationships" id="256" r:id="R47b934fe76874132"/>
    <p:sldId xmlns:r="http://schemas.openxmlformats.org/officeDocument/2006/relationships" id="257" r:id="R5bfd6fc81f4d4f67"/>
    <p:sldId xmlns:r="http://schemas.openxmlformats.org/officeDocument/2006/relationships" id="258" r:id="Rb3bba88ba95441dd"/>
    <p:sldId xmlns:r="http://schemas.openxmlformats.org/officeDocument/2006/relationships" id="259" r:id="R7fed3c2065194be2"/>
    <p:sldId xmlns:r="http://schemas.openxmlformats.org/officeDocument/2006/relationships" id="260" r:id="Re8cffcbbb5004184"/>
    <p:sldId xmlns:r="http://schemas.openxmlformats.org/officeDocument/2006/relationships" id="261" r:id="Rb2180425bc06436d"/>
    <p:sldId xmlns:r="http://schemas.openxmlformats.org/officeDocument/2006/relationships" id="262" r:id="Rf3fde163936c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d663dae85413a" /><Relationship Type="http://schemas.openxmlformats.org/officeDocument/2006/relationships/slide" Target="/ppt/slides/slide1.xml" Id="R47b934fe76874132" /><Relationship Type="http://schemas.openxmlformats.org/officeDocument/2006/relationships/slide" Target="/ppt/slides/slide2.xml" Id="R5bfd6fc81f4d4f67" /><Relationship Type="http://schemas.openxmlformats.org/officeDocument/2006/relationships/slide" Target="/ppt/slides/slide3.xml" Id="Rb3bba88ba95441dd" /><Relationship Type="http://schemas.openxmlformats.org/officeDocument/2006/relationships/slide" Target="/ppt/slides/slide4.xml" Id="R7fed3c2065194be2" /><Relationship Type="http://schemas.openxmlformats.org/officeDocument/2006/relationships/slide" Target="/ppt/slides/slide5.xml" Id="Re8cffcbbb5004184" /><Relationship Type="http://schemas.openxmlformats.org/officeDocument/2006/relationships/slide" Target="/ppt/slides/slide6.xml" Id="Rb2180425bc06436d" /><Relationship Type="http://schemas.openxmlformats.org/officeDocument/2006/relationships/slide" Target="/ppt/slides/slide7.xml" Id="Rf3fde163936c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8a2072207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427e32b14f55" /><Relationship Type="http://schemas.openxmlformats.org/officeDocument/2006/relationships/theme" Target="/ppt/slideMasters/theme/theme1.xml" Id="R912a0339c638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a427e32b1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403a50e6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21dfd904c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c5dda3af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49be1c352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24657c14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59fad373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a063589b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TYSNES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