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ff1cd6d51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6968911ac41ac"/>
  </p:sldMasterIdLst>
  <p:sldIdLst>
    <p:sldId xmlns:r="http://schemas.openxmlformats.org/officeDocument/2006/relationships" id="256" r:id="R46f49e4c85324632"/>
    <p:sldId xmlns:r="http://schemas.openxmlformats.org/officeDocument/2006/relationships" id="257" r:id="R521c4e486fce4d84"/>
    <p:sldId xmlns:r="http://schemas.openxmlformats.org/officeDocument/2006/relationships" id="258" r:id="R3224638535e846a6"/>
    <p:sldId xmlns:r="http://schemas.openxmlformats.org/officeDocument/2006/relationships" id="259" r:id="R9b203ccd16aa4a6d"/>
    <p:sldId xmlns:r="http://schemas.openxmlformats.org/officeDocument/2006/relationships" id="260" r:id="R97cb2eb34e5c4140"/>
    <p:sldId xmlns:r="http://schemas.openxmlformats.org/officeDocument/2006/relationships" id="261" r:id="R3387f7b2b2ea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6968911ac41ac" /><Relationship Type="http://schemas.openxmlformats.org/officeDocument/2006/relationships/slide" Target="/ppt/slides/slide1.xml" Id="R46f49e4c85324632" /><Relationship Type="http://schemas.openxmlformats.org/officeDocument/2006/relationships/slide" Target="/ppt/slides/slide2.xml" Id="R521c4e486fce4d84" /><Relationship Type="http://schemas.openxmlformats.org/officeDocument/2006/relationships/slide" Target="/ppt/slides/slide3.xml" Id="R3224638535e846a6" /><Relationship Type="http://schemas.openxmlformats.org/officeDocument/2006/relationships/slide" Target="/ppt/slides/slide4.xml" Id="R9b203ccd16aa4a6d" /><Relationship Type="http://schemas.openxmlformats.org/officeDocument/2006/relationships/slide" Target="/ppt/slides/slide5.xml" Id="R97cb2eb34e5c4140" /><Relationship Type="http://schemas.openxmlformats.org/officeDocument/2006/relationships/slide" Target="/ppt/slides/slide6.xml" Id="R3387f7b2b2ea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b7721f8a3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85c0af40479f" /><Relationship Type="http://schemas.openxmlformats.org/officeDocument/2006/relationships/theme" Target="/ppt/slideMasters/theme/theme1.xml" Id="R9f709a8ee98d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c85c0af40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889dcd593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602b5169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ed2aa7df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84ba9ac1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853f77fd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5674ad21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SVERRE DAHLSTRØM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