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d403b75b9641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9e8ac4ddba4d4a"/>
  </p:sldMasterIdLst>
  <p:sldIdLst>
    <p:sldId xmlns:r="http://schemas.openxmlformats.org/officeDocument/2006/relationships" id="256" r:id="Rcd17f89a45414b41"/>
    <p:sldId xmlns:r="http://schemas.openxmlformats.org/officeDocument/2006/relationships" id="257" r:id="R61e0bb2393db4fff"/>
    <p:sldId xmlns:r="http://schemas.openxmlformats.org/officeDocument/2006/relationships" id="258" r:id="Ra7c9a1f21b224ef4"/>
    <p:sldId xmlns:r="http://schemas.openxmlformats.org/officeDocument/2006/relationships" id="259" r:id="Rf071d76cda1b489b"/>
    <p:sldId xmlns:r="http://schemas.openxmlformats.org/officeDocument/2006/relationships" id="260" r:id="Re92db4b7762a48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9e8ac4ddba4d4a" /><Relationship Type="http://schemas.openxmlformats.org/officeDocument/2006/relationships/slide" Target="/ppt/slides/slide1.xml" Id="Rcd17f89a45414b41" /><Relationship Type="http://schemas.openxmlformats.org/officeDocument/2006/relationships/slide" Target="/ppt/slides/slide2.xml" Id="R61e0bb2393db4fff" /><Relationship Type="http://schemas.openxmlformats.org/officeDocument/2006/relationships/slide" Target="/ppt/slides/slide3.xml" Id="Ra7c9a1f21b224ef4" /><Relationship Type="http://schemas.openxmlformats.org/officeDocument/2006/relationships/slide" Target="/ppt/slides/slide4.xml" Id="Rf071d76cda1b489b" /><Relationship Type="http://schemas.openxmlformats.org/officeDocument/2006/relationships/slide" Target="/ppt/slides/slide5.xml" Id="Re92db4b7762a48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8a65c62ef249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771bae7bd4102" /><Relationship Type="http://schemas.openxmlformats.org/officeDocument/2006/relationships/theme" Target="/ppt/slideMasters/theme/theme1.xml" Id="Rd1ab9cc21e7141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d771bae7bd41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c85c2f9044b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cc4776bc441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bca437b3749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599271dcd4f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1083032f245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ØRSKOG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ØRSKOG SPAREBANK ble etablert [år] og holder til i Ørskog.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Sjøholtvegen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27 35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post@orskogsparebank.no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www.orskogsparebank.no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837 900 212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ØRSKOG SPAREBANK</a:t>
            </a:r>
          </a:p>
        </p:txBody>
      </p:sp>
    </p:spTree>
  </p:cSld>
  <p:clrMapOvr>
    <a:masterClrMapping xmlns:a="http://schemas.openxmlformats.org/drawingml/2006/main"/>
  </p:clrMapOvr>
</p:sld>
</file>