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612588d60e4e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35e00f21fc4a11"/>
  </p:sldMasterIdLst>
  <p:sldIdLst>
    <p:sldId xmlns:r="http://schemas.openxmlformats.org/officeDocument/2006/relationships" id="256" r:id="R8e98dcfdbec4474f"/>
    <p:sldId xmlns:r="http://schemas.openxmlformats.org/officeDocument/2006/relationships" id="257" r:id="Rf85ede39402448d7"/>
    <p:sldId xmlns:r="http://schemas.openxmlformats.org/officeDocument/2006/relationships" id="258" r:id="R7a44bb54fc174035"/>
    <p:sldId xmlns:r="http://schemas.openxmlformats.org/officeDocument/2006/relationships" id="259" r:id="Rab5deced49fc4f2e"/>
    <p:sldId xmlns:r="http://schemas.openxmlformats.org/officeDocument/2006/relationships" id="260" r:id="R28d49152b48948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35e00f21fc4a11" /><Relationship Type="http://schemas.openxmlformats.org/officeDocument/2006/relationships/slide" Target="/ppt/slides/slide1.xml" Id="R8e98dcfdbec4474f" /><Relationship Type="http://schemas.openxmlformats.org/officeDocument/2006/relationships/slide" Target="/ppt/slides/slide2.xml" Id="Rf85ede39402448d7" /><Relationship Type="http://schemas.openxmlformats.org/officeDocument/2006/relationships/slide" Target="/ppt/slides/slide3.xml" Id="R7a44bb54fc174035" /><Relationship Type="http://schemas.openxmlformats.org/officeDocument/2006/relationships/slide" Target="/ppt/slides/slide4.xml" Id="Rab5deced49fc4f2e" /><Relationship Type="http://schemas.openxmlformats.org/officeDocument/2006/relationships/slide" Target="/ppt/slides/slide5.xml" Id="R28d49152b48948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2c96cd5d284c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057302fae4ace" /><Relationship Type="http://schemas.openxmlformats.org/officeDocument/2006/relationships/theme" Target="/ppt/slideMasters/theme/theme1.xml" Id="Rda19e20cceba49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6057302fae4a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f497f10d54a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e3f48adbd46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435e68d0de46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4fc2d4c2540f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179343c66f47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LANDKREDITT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LANDKREDITT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LANDKREDITT SA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LANDKREDITT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LANDKREDITT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LANDKREDITT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Johans gate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00 08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firmapost@landkreditt.no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838 745 512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LANDKREDITT SA</a:t>
            </a:r>
          </a:p>
        </p:txBody>
      </p:sp>
    </p:spTree>
  </p:cSld>
  <p:clrMapOvr>
    <a:masterClrMapping xmlns:a="http://schemas.openxmlformats.org/drawingml/2006/main"/>
  </p:clrMapOvr>
</p:sld>
</file>