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37b59ed96949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8bf77eeeea4e48"/>
  </p:sldMasterIdLst>
  <p:sldIdLst>
    <p:sldId xmlns:r="http://schemas.openxmlformats.org/officeDocument/2006/relationships" id="256" r:id="Rb516d980fac14df7"/>
    <p:sldId xmlns:r="http://schemas.openxmlformats.org/officeDocument/2006/relationships" id="257" r:id="Ra66f949e30164af9"/>
    <p:sldId xmlns:r="http://schemas.openxmlformats.org/officeDocument/2006/relationships" id="258" r:id="R9b30cf3e7ac3401a"/>
    <p:sldId xmlns:r="http://schemas.openxmlformats.org/officeDocument/2006/relationships" id="259" r:id="Rf79f1c0458c64313"/>
    <p:sldId xmlns:r="http://schemas.openxmlformats.org/officeDocument/2006/relationships" id="260" r:id="R18615331ea4c48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8bf77eeeea4e48" /><Relationship Type="http://schemas.openxmlformats.org/officeDocument/2006/relationships/slide" Target="/ppt/slides/slide1.xml" Id="Rb516d980fac14df7" /><Relationship Type="http://schemas.openxmlformats.org/officeDocument/2006/relationships/slide" Target="/ppt/slides/slide2.xml" Id="Ra66f949e30164af9" /><Relationship Type="http://schemas.openxmlformats.org/officeDocument/2006/relationships/slide" Target="/ppt/slides/slide3.xml" Id="R9b30cf3e7ac3401a" /><Relationship Type="http://schemas.openxmlformats.org/officeDocument/2006/relationships/slide" Target="/ppt/slides/slide4.xml" Id="Rf79f1c0458c64313" /><Relationship Type="http://schemas.openxmlformats.org/officeDocument/2006/relationships/slide" Target="/ppt/slides/slide5.xml" Id="R18615331ea4c48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fac92a134246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5a062113c46eb" /><Relationship Type="http://schemas.openxmlformats.org/officeDocument/2006/relationships/theme" Target="/ppt/slideMasters/theme/theme1.xml" Id="R8acdf94ba16741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05a062113c46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30fc1324748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cdfef345548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bb778c2924f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d88cbd44a4f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3069a0c0942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LYNGEN KOMMUNE IVGU SUOHKAN YYKEÄN KUNTA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LYNGEN KOMMUNE IVGU SUOHKAN YYKEÄN KUNTA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LYNGEN KOMMUNE IVGU SUOHKAN YYKEÄN KUNTA ble etablert [år] og holder til i Lyngseidet.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LYNGEN KOMMUNE IVGU SUOHKAN YYKEÄN KUNTA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LYNGEN KOMMUNE IVGU SUOHKAN YYKEÄN KUNTA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LYNGEN KOMMUNE IVGU SUOHKAN YYKEÄN KUNTA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9060 Lyngseidet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 70 10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post@lyngen.kommune.no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www.lyngen.kommune.no/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840 014 932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LYNGEN KOMMUNE IVGU SUOHKAN YYKEÄN KUNTA</a:t>
            </a:r>
          </a:p>
        </p:txBody>
      </p:sp>
    </p:spTree>
  </p:cSld>
  <p:clrMapOvr>
    <a:masterClrMapping xmlns:a="http://schemas.openxmlformats.org/drawingml/2006/main"/>
  </p:clrMapOvr>
</p:sld>
</file>