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aaceea2e2b46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0f67d7e6b2456b"/>
  </p:sldMasterIdLst>
  <p:sldIdLst>
    <p:sldId xmlns:r="http://schemas.openxmlformats.org/officeDocument/2006/relationships" id="256" r:id="R99967ac8f41047d3"/>
    <p:sldId xmlns:r="http://schemas.openxmlformats.org/officeDocument/2006/relationships" id="257" r:id="Re375b96b6d3c4330"/>
    <p:sldId xmlns:r="http://schemas.openxmlformats.org/officeDocument/2006/relationships" id="258" r:id="R48d32062599141d9"/>
    <p:sldId xmlns:r="http://schemas.openxmlformats.org/officeDocument/2006/relationships" id="259" r:id="R949df977becb4fcd"/>
    <p:sldId xmlns:r="http://schemas.openxmlformats.org/officeDocument/2006/relationships" id="260" r:id="R5933ca16b68540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0f67d7e6b2456b" /><Relationship Type="http://schemas.openxmlformats.org/officeDocument/2006/relationships/slide" Target="/ppt/slides/slide1.xml" Id="R99967ac8f41047d3" /><Relationship Type="http://schemas.openxmlformats.org/officeDocument/2006/relationships/slide" Target="/ppt/slides/slide2.xml" Id="Re375b96b6d3c4330" /><Relationship Type="http://schemas.openxmlformats.org/officeDocument/2006/relationships/slide" Target="/ppt/slides/slide3.xml" Id="R48d32062599141d9" /><Relationship Type="http://schemas.openxmlformats.org/officeDocument/2006/relationships/slide" Target="/ppt/slides/slide4.xml" Id="R949df977becb4fcd" /><Relationship Type="http://schemas.openxmlformats.org/officeDocument/2006/relationships/slide" Target="/ppt/slides/slide5.xml" Id="R5933ca16b68540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b61d1709ca4d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88dd0bae54f6a" /><Relationship Type="http://schemas.openxmlformats.org/officeDocument/2006/relationships/theme" Target="/ppt/slideMasters/theme/theme1.xml" Id="R28bec6ad35014d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388dd0bae54f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28080376748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27e3a45ff48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d105b730343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659999b314d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ebda59df045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LØRENSKOG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LØRENSKOG KOMMUNE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Hasselveien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1470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67934000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postmottak@lorenskog.kommune.no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www.lorenskog.kommune.no/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842 566 142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KOMMUNE</a:t>
            </a:r>
          </a:p>
        </p:txBody>
      </p:sp>
    </p:spTree>
  </p:cSld>
  <p:clrMapOvr>
    <a:masterClrMapping xmlns:a="http://schemas.openxmlformats.org/drawingml/2006/main"/>
  </p:clrMapOvr>
</p:sld>
</file>