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9c5ee1ab6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d50dc13744b5d"/>
  </p:sldMasterIdLst>
  <p:sldIdLst>
    <p:sldId xmlns:r="http://schemas.openxmlformats.org/officeDocument/2006/relationships" id="256" r:id="R88a4c69cef104a63"/>
    <p:sldId xmlns:r="http://schemas.openxmlformats.org/officeDocument/2006/relationships" id="257" r:id="Rd47155b1637d4ef7"/>
    <p:sldId xmlns:r="http://schemas.openxmlformats.org/officeDocument/2006/relationships" id="258" r:id="R44226edf0a1e48b0"/>
    <p:sldId xmlns:r="http://schemas.openxmlformats.org/officeDocument/2006/relationships" id="259" r:id="Ra15b491fddac4e39"/>
    <p:sldId xmlns:r="http://schemas.openxmlformats.org/officeDocument/2006/relationships" id="260" r:id="R2a32d90071b2427a"/>
    <p:sldId xmlns:r="http://schemas.openxmlformats.org/officeDocument/2006/relationships" id="261" r:id="Rf32e9eb07c9c41e0"/>
    <p:sldId xmlns:r="http://schemas.openxmlformats.org/officeDocument/2006/relationships" id="262" r:id="Rcd87a6b26c85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d50dc13744b5d" /><Relationship Type="http://schemas.openxmlformats.org/officeDocument/2006/relationships/slide" Target="/ppt/slides/slide1.xml" Id="R88a4c69cef104a63" /><Relationship Type="http://schemas.openxmlformats.org/officeDocument/2006/relationships/slide" Target="/ppt/slides/slide2.xml" Id="Rd47155b1637d4ef7" /><Relationship Type="http://schemas.openxmlformats.org/officeDocument/2006/relationships/slide" Target="/ppt/slides/slide3.xml" Id="R44226edf0a1e48b0" /><Relationship Type="http://schemas.openxmlformats.org/officeDocument/2006/relationships/slide" Target="/ppt/slides/slide4.xml" Id="Ra15b491fddac4e39" /><Relationship Type="http://schemas.openxmlformats.org/officeDocument/2006/relationships/slide" Target="/ppt/slides/slide5.xml" Id="R2a32d90071b2427a" /><Relationship Type="http://schemas.openxmlformats.org/officeDocument/2006/relationships/slide" Target="/ppt/slides/slide6.xml" Id="Rf32e9eb07c9c41e0" /><Relationship Type="http://schemas.openxmlformats.org/officeDocument/2006/relationships/slide" Target="/ppt/slides/slide7.xml" Id="Rcd87a6b26c85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b929b1e74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8a2db94a4d78" /><Relationship Type="http://schemas.openxmlformats.org/officeDocument/2006/relationships/theme" Target="/ppt/slideMasters/theme/theme1.xml" Id="Rc5a26e72ea57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f8a2db94a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312ff20c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9830f06aa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255c59cd7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dfa60827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b8bdb65e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f66a0d81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c5111785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35 286 284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3 414 870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22 260 290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LERVIK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LERVIK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Vessøra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842 722 012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