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f71711d98049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990008115740eb"/>
  </p:sldMasterIdLst>
  <p:sldIdLst>
    <p:sldId xmlns:r="http://schemas.openxmlformats.org/officeDocument/2006/relationships" id="256" r:id="R10a3db0253934cf7"/>
    <p:sldId xmlns:r="http://schemas.openxmlformats.org/officeDocument/2006/relationships" id="257" r:id="R9e54d1eed103494f"/>
    <p:sldId xmlns:r="http://schemas.openxmlformats.org/officeDocument/2006/relationships" id="258" r:id="Rd0136e8f61f5461f"/>
    <p:sldId xmlns:r="http://schemas.openxmlformats.org/officeDocument/2006/relationships" id="259" r:id="Rbab6e7a79bdb4374"/>
    <p:sldId xmlns:r="http://schemas.openxmlformats.org/officeDocument/2006/relationships" id="260" r:id="Rfb93b076f43b4b91"/>
    <p:sldId xmlns:r="http://schemas.openxmlformats.org/officeDocument/2006/relationships" id="261" r:id="R5282392cf2374d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990008115740eb" /><Relationship Type="http://schemas.openxmlformats.org/officeDocument/2006/relationships/slide" Target="/ppt/slides/slide1.xml" Id="R10a3db0253934cf7" /><Relationship Type="http://schemas.openxmlformats.org/officeDocument/2006/relationships/slide" Target="/ppt/slides/slide2.xml" Id="R9e54d1eed103494f" /><Relationship Type="http://schemas.openxmlformats.org/officeDocument/2006/relationships/slide" Target="/ppt/slides/slide3.xml" Id="Rd0136e8f61f5461f" /><Relationship Type="http://schemas.openxmlformats.org/officeDocument/2006/relationships/slide" Target="/ppt/slides/slide4.xml" Id="Rbab6e7a79bdb4374" /><Relationship Type="http://schemas.openxmlformats.org/officeDocument/2006/relationships/slide" Target="/ppt/slides/slide5.xml" Id="Rfb93b076f43b4b91" /><Relationship Type="http://schemas.openxmlformats.org/officeDocument/2006/relationships/slide" Target="/ppt/slides/slide6.xml" Id="R5282392cf2374d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a0ed2e56e445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c1ea3eead4a18" /><Relationship Type="http://schemas.openxmlformats.org/officeDocument/2006/relationships/theme" Target="/ppt/slideMasters/theme/theme1.xml" Id="R0be2ff43141c4c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6c1ea3eead4a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84258209d49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38ef897b84d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bc5ec7c4c43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0c63b528143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a570acd034d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7addabb8d4b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COOP FOSEN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FOSEN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COOP FOSEN SA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FOSEN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FOSEN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FOSEN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401 188 598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13 841 202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13 332 213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107 035 142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179 462 813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FOSEN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Yrjars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57 56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844 496 842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FOSEN SA</a:t>
            </a:r>
          </a:p>
        </p:txBody>
      </p:sp>
    </p:spTree>
  </p:cSld>
  <p:clrMapOvr>
    <a:masterClrMapping xmlns:a="http://schemas.openxmlformats.org/drawingml/2006/main"/>
  </p:clrMapOvr>
</p:sld>
</file>