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33c9c46ca545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d04fd1ee57434d"/>
  </p:sldMasterIdLst>
  <p:sldIdLst>
    <p:sldId xmlns:r="http://schemas.openxmlformats.org/officeDocument/2006/relationships" id="256" r:id="R401cbde2d10f4ba6"/>
    <p:sldId xmlns:r="http://schemas.openxmlformats.org/officeDocument/2006/relationships" id="257" r:id="R21117d1a31ae439e"/>
    <p:sldId xmlns:r="http://schemas.openxmlformats.org/officeDocument/2006/relationships" id="258" r:id="R312cc7fc402a4e18"/>
    <p:sldId xmlns:r="http://schemas.openxmlformats.org/officeDocument/2006/relationships" id="259" r:id="R0d8fc2a8e2594f9a"/>
    <p:sldId xmlns:r="http://schemas.openxmlformats.org/officeDocument/2006/relationships" id="260" r:id="R13b2c7c0646b4862"/>
    <p:sldId xmlns:r="http://schemas.openxmlformats.org/officeDocument/2006/relationships" id="261" r:id="R213f6d38ce964145"/>
    <p:sldId xmlns:r="http://schemas.openxmlformats.org/officeDocument/2006/relationships" id="262" r:id="R79a03b4bf52044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04fd1ee57434d" /><Relationship Type="http://schemas.openxmlformats.org/officeDocument/2006/relationships/slide" Target="/ppt/slides/slide1.xml" Id="R401cbde2d10f4ba6" /><Relationship Type="http://schemas.openxmlformats.org/officeDocument/2006/relationships/slide" Target="/ppt/slides/slide2.xml" Id="R21117d1a31ae439e" /><Relationship Type="http://schemas.openxmlformats.org/officeDocument/2006/relationships/slide" Target="/ppt/slides/slide3.xml" Id="R312cc7fc402a4e18" /><Relationship Type="http://schemas.openxmlformats.org/officeDocument/2006/relationships/slide" Target="/ppt/slides/slide4.xml" Id="R0d8fc2a8e2594f9a" /><Relationship Type="http://schemas.openxmlformats.org/officeDocument/2006/relationships/slide" Target="/ppt/slides/slide5.xml" Id="R13b2c7c0646b4862" /><Relationship Type="http://schemas.openxmlformats.org/officeDocument/2006/relationships/slide" Target="/ppt/slides/slide6.xml" Id="R213f6d38ce964145" /><Relationship Type="http://schemas.openxmlformats.org/officeDocument/2006/relationships/slide" Target="/ppt/slides/slide7.xml" Id="R79a03b4bf52044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cca7de63749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4117f70af4f5d" /><Relationship Type="http://schemas.openxmlformats.org/officeDocument/2006/relationships/theme" Target="/ppt/slideMasters/theme/theme1.xml" Id="Re30e26f29fd14d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64117f70af4f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63e3af2c846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df11c6eba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c11e510db4b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933fcb8b04c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cacafc69b41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b5bb543a847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5a029abb34e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SOLØR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 ØKONOMI AS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2 786 512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563 999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SANDLIE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Kaffegata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844 710 232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ØKONOMI AS</a:t>
            </a:r>
          </a:p>
        </p:txBody>
      </p:sp>
    </p:spTree>
  </p:cSld>
  <p:clrMapOvr>
    <a:masterClrMapping xmlns:a="http://schemas.openxmlformats.org/drawingml/2006/main"/>
  </p:clrMapOvr>
</p:sld>
</file>