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73fda7246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302262dca4c90"/>
  </p:sldMasterIdLst>
  <p:sldIdLst>
    <p:sldId xmlns:r="http://schemas.openxmlformats.org/officeDocument/2006/relationships" id="256" r:id="Ra89eba90a83042a7"/>
    <p:sldId xmlns:r="http://schemas.openxmlformats.org/officeDocument/2006/relationships" id="257" r:id="R54115db8c8a248b8"/>
    <p:sldId xmlns:r="http://schemas.openxmlformats.org/officeDocument/2006/relationships" id="258" r:id="R456c4980c7a34531"/>
    <p:sldId xmlns:r="http://schemas.openxmlformats.org/officeDocument/2006/relationships" id="259" r:id="Rac44e70b273b44c7"/>
    <p:sldId xmlns:r="http://schemas.openxmlformats.org/officeDocument/2006/relationships" id="260" r:id="Rf99f36ee921b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302262dca4c90" /><Relationship Type="http://schemas.openxmlformats.org/officeDocument/2006/relationships/slide" Target="/ppt/slides/slide1.xml" Id="Ra89eba90a83042a7" /><Relationship Type="http://schemas.openxmlformats.org/officeDocument/2006/relationships/slide" Target="/ppt/slides/slide2.xml" Id="R54115db8c8a248b8" /><Relationship Type="http://schemas.openxmlformats.org/officeDocument/2006/relationships/slide" Target="/ppt/slides/slide3.xml" Id="R456c4980c7a34531" /><Relationship Type="http://schemas.openxmlformats.org/officeDocument/2006/relationships/slide" Target="/ppt/slides/slide4.xml" Id="Rac44e70b273b44c7" /><Relationship Type="http://schemas.openxmlformats.org/officeDocument/2006/relationships/slide" Target="/ppt/slides/slide5.xml" Id="Rf99f36ee921b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166524832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955cf56b444df" /><Relationship Type="http://schemas.openxmlformats.org/officeDocument/2006/relationships/theme" Target="/ppt/slideMasters/theme/theme1.xml" Id="R30694bc72e37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955cf56b4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b281062d7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89b243087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449bfa3c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c7717432a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5e6f28bee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GILDESKÅL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GILDESKÅL KOMMUNE ble etablert [år] og holder til i Inndyr.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Inndyr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8140 Inndyr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76 06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postmottak@gildeskal.kommune.no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www.gildeskal.kommune.no/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845 901 422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