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dbd6cf8aa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2a84ad1474962"/>
  </p:sldMasterIdLst>
  <p:sldIdLst>
    <p:sldId xmlns:r="http://schemas.openxmlformats.org/officeDocument/2006/relationships" id="256" r:id="R5ea35f12fa484072"/>
    <p:sldId xmlns:r="http://schemas.openxmlformats.org/officeDocument/2006/relationships" id="257" r:id="Rb3d1cd054f8f4db2"/>
    <p:sldId xmlns:r="http://schemas.openxmlformats.org/officeDocument/2006/relationships" id="258" r:id="Rb8403c2a5ab04ae2"/>
    <p:sldId xmlns:r="http://schemas.openxmlformats.org/officeDocument/2006/relationships" id="259" r:id="R8d261ce9208c4947"/>
    <p:sldId xmlns:r="http://schemas.openxmlformats.org/officeDocument/2006/relationships" id="260" r:id="Re55476e4a7a141bc"/>
    <p:sldId xmlns:r="http://schemas.openxmlformats.org/officeDocument/2006/relationships" id="261" r:id="Rdbe94217f1964de7"/>
    <p:sldId xmlns:r="http://schemas.openxmlformats.org/officeDocument/2006/relationships" id="262" r:id="Rd4f4f1830038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2a84ad1474962" /><Relationship Type="http://schemas.openxmlformats.org/officeDocument/2006/relationships/slide" Target="/ppt/slides/slide1.xml" Id="R5ea35f12fa484072" /><Relationship Type="http://schemas.openxmlformats.org/officeDocument/2006/relationships/slide" Target="/ppt/slides/slide2.xml" Id="Rb3d1cd054f8f4db2" /><Relationship Type="http://schemas.openxmlformats.org/officeDocument/2006/relationships/slide" Target="/ppt/slides/slide3.xml" Id="Rb8403c2a5ab04ae2" /><Relationship Type="http://schemas.openxmlformats.org/officeDocument/2006/relationships/slide" Target="/ppt/slides/slide4.xml" Id="R8d261ce9208c4947" /><Relationship Type="http://schemas.openxmlformats.org/officeDocument/2006/relationships/slide" Target="/ppt/slides/slide5.xml" Id="Re55476e4a7a141bc" /><Relationship Type="http://schemas.openxmlformats.org/officeDocument/2006/relationships/slide" Target="/ppt/slides/slide6.xml" Id="Rdbe94217f1964de7" /><Relationship Type="http://schemas.openxmlformats.org/officeDocument/2006/relationships/slide" Target="/ppt/slides/slide7.xml" Id="Rd4f4f1830038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e3df87a94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05b481a946ce" /><Relationship Type="http://schemas.openxmlformats.org/officeDocument/2006/relationships/theme" Target="/ppt/slideMasters/theme/theme1.xml" Id="Rffd3786b7525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e05b481a9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bc35a17f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cf3ee6aa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8b5e8dd7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182cdf6c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edf0d26c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a7507e72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b7380ebe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RACCE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39 999 412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157 426 778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161 765 739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CHRISTIAN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21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847 413 662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RACCE AS</a:t>
            </a:r>
          </a:p>
        </p:txBody>
      </p:sp>
    </p:spTree>
  </p:cSld>
  <p:clrMapOvr>
    <a:masterClrMapping xmlns:a="http://schemas.openxmlformats.org/drawingml/2006/main"/>
  </p:clrMapOvr>
</p:sld>
</file>