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d5d444e63545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a9c8ca98004401"/>
  </p:sldMasterIdLst>
  <p:sldIdLst>
    <p:sldId xmlns:r="http://schemas.openxmlformats.org/officeDocument/2006/relationships" id="256" r:id="Re1e9c9e4edab42a1"/>
    <p:sldId xmlns:r="http://schemas.openxmlformats.org/officeDocument/2006/relationships" id="257" r:id="Rd31c1be8ba3e4ae0"/>
    <p:sldId xmlns:r="http://schemas.openxmlformats.org/officeDocument/2006/relationships" id="258" r:id="R638fbe192460451d"/>
    <p:sldId xmlns:r="http://schemas.openxmlformats.org/officeDocument/2006/relationships" id="259" r:id="R8d01af57476e483b"/>
    <p:sldId xmlns:r="http://schemas.openxmlformats.org/officeDocument/2006/relationships" id="260" r:id="R0633aa12a86a4ccd"/>
    <p:sldId xmlns:r="http://schemas.openxmlformats.org/officeDocument/2006/relationships" id="261" r:id="R411d78ab333f4c3c"/>
    <p:sldId xmlns:r="http://schemas.openxmlformats.org/officeDocument/2006/relationships" id="262" r:id="R7a312183c95240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a9c8ca98004401" /><Relationship Type="http://schemas.openxmlformats.org/officeDocument/2006/relationships/slide" Target="/ppt/slides/slide1.xml" Id="Re1e9c9e4edab42a1" /><Relationship Type="http://schemas.openxmlformats.org/officeDocument/2006/relationships/slide" Target="/ppt/slides/slide2.xml" Id="Rd31c1be8ba3e4ae0" /><Relationship Type="http://schemas.openxmlformats.org/officeDocument/2006/relationships/slide" Target="/ppt/slides/slide3.xml" Id="R638fbe192460451d" /><Relationship Type="http://schemas.openxmlformats.org/officeDocument/2006/relationships/slide" Target="/ppt/slides/slide4.xml" Id="R8d01af57476e483b" /><Relationship Type="http://schemas.openxmlformats.org/officeDocument/2006/relationships/slide" Target="/ppt/slides/slide5.xml" Id="R0633aa12a86a4ccd" /><Relationship Type="http://schemas.openxmlformats.org/officeDocument/2006/relationships/slide" Target="/ppt/slides/slide6.xml" Id="R411d78ab333f4c3c" /><Relationship Type="http://schemas.openxmlformats.org/officeDocument/2006/relationships/slide" Target="/ppt/slides/slide7.xml" Id="R7a312183c95240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b2bf3b6e1e42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772fae3564249" /><Relationship Type="http://schemas.openxmlformats.org/officeDocument/2006/relationships/theme" Target="/ppt/slideMasters/theme/theme1.xml" Id="Rd7c6e379d1b643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c772fae35642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53a9d31da4d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87ff87d224e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85f54f74a4a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d0d8c827e4c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666e559874e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5c424f65248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c04f079eb4d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SOLDI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SOLDI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SOLDI REGNSKAP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SOLDI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SOLDI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SOLDI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46 184 611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12 754 185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9 928 079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11 856 265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26 611 383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SOLDI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 HAVDAL AS  –  67,6 %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 HAMMER AS  –  32,4 %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SOLDI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Falkenborgvegen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82 85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847 812 362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SOLDI REGNSKAP AS</a:t>
            </a:r>
          </a:p>
        </p:txBody>
      </p:sp>
    </p:spTree>
  </p:cSld>
  <p:clrMapOvr>
    <a:masterClrMapping xmlns:a="http://schemas.openxmlformats.org/drawingml/2006/main"/>
  </p:clrMapOvr>
</p:sld>
</file>